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671" r:id="rId3"/>
    <p:sldMasterId id="2147483779" r:id="rId4"/>
    <p:sldMasterId id="2147483662" r:id="rId5"/>
    <p:sldMasterId id="2147483741" r:id="rId6"/>
    <p:sldMasterId id="2147483744" r:id="rId7"/>
    <p:sldMasterId id="2147483769" r:id="rId8"/>
    <p:sldMasterId id="2147483738" r:id="rId9"/>
    <p:sldMasterId id="2147483747" r:id="rId10"/>
    <p:sldMasterId id="2147483750" r:id="rId11"/>
    <p:sldMasterId id="2147483664" r:id="rId12"/>
    <p:sldMasterId id="2147483753" r:id="rId13"/>
    <p:sldMasterId id="2147483756" r:id="rId14"/>
    <p:sldMasterId id="2147483706" r:id="rId15"/>
  </p:sldMasterIdLst>
  <p:notesMasterIdLst>
    <p:notesMasterId r:id="rId55"/>
  </p:notesMasterIdLst>
  <p:sldIdLst>
    <p:sldId id="301" r:id="rId16"/>
    <p:sldId id="300" r:id="rId17"/>
    <p:sldId id="345" r:id="rId18"/>
    <p:sldId id="285" r:id="rId19"/>
    <p:sldId id="316" r:id="rId20"/>
    <p:sldId id="326" r:id="rId21"/>
    <p:sldId id="327" r:id="rId22"/>
    <p:sldId id="329" r:id="rId23"/>
    <p:sldId id="328" r:id="rId24"/>
    <p:sldId id="317" r:id="rId25"/>
    <p:sldId id="330" r:id="rId26"/>
    <p:sldId id="336" r:id="rId27"/>
    <p:sldId id="325" r:id="rId28"/>
    <p:sldId id="302" r:id="rId29"/>
    <p:sldId id="292" r:id="rId30"/>
    <p:sldId id="310" r:id="rId31"/>
    <p:sldId id="303" r:id="rId32"/>
    <p:sldId id="331" r:id="rId33"/>
    <p:sldId id="305" r:id="rId34"/>
    <p:sldId id="332" r:id="rId35"/>
    <p:sldId id="306" r:id="rId36"/>
    <p:sldId id="333" r:id="rId37"/>
    <p:sldId id="307" r:id="rId38"/>
    <p:sldId id="334" r:id="rId39"/>
    <p:sldId id="308" r:id="rId40"/>
    <p:sldId id="335" r:id="rId41"/>
    <p:sldId id="309" r:id="rId42"/>
    <p:sldId id="322" r:id="rId43"/>
    <p:sldId id="339" r:id="rId44"/>
    <p:sldId id="342" r:id="rId45"/>
    <p:sldId id="341" r:id="rId46"/>
    <p:sldId id="338" r:id="rId47"/>
    <p:sldId id="337" r:id="rId48"/>
    <p:sldId id="324" r:id="rId49"/>
    <p:sldId id="343" r:id="rId50"/>
    <p:sldId id="344" r:id="rId51"/>
    <p:sldId id="346" r:id="rId52"/>
    <p:sldId id="347" r:id="rId53"/>
    <p:sldId id="27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53565A"/>
    <a:srgbClr val="4FF1D2"/>
    <a:srgbClr val="59585C"/>
    <a:srgbClr val="A0DAF2"/>
    <a:srgbClr val="005CB9"/>
    <a:srgbClr val="77777A"/>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9" autoAdjust="0"/>
    <p:restoredTop sz="96346"/>
  </p:normalViewPr>
  <p:slideViewPr>
    <p:cSldViewPr snapToGrid="0">
      <p:cViewPr varScale="1">
        <p:scale>
          <a:sx n="64" d="100"/>
          <a:sy n="64" d="100"/>
        </p:scale>
        <p:origin x="6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280CB-E52B-4FE9-806D-F1763C7BBAE3}" type="doc">
      <dgm:prSet loTypeId="urn:microsoft.com/office/officeart/2018/5/layout/IconCircleLabelList" loCatId="icon" qsTypeId="urn:microsoft.com/office/officeart/2005/8/quickstyle/simple2" qsCatId="simple" csTypeId="urn:microsoft.com/office/officeart/2018/5/colors/Iconchunking_neutralicon_colorful1" csCatId="colorful" phldr="1"/>
      <dgm:spPr/>
      <dgm:t>
        <a:bodyPr/>
        <a:lstStyle/>
        <a:p>
          <a:endParaRPr lang="en-US"/>
        </a:p>
      </dgm:t>
    </dgm:pt>
    <dgm:pt modelId="{3662E3AB-50A9-4C52-8412-A18EBF29DC08}">
      <dgm:prSet/>
      <dgm:spPr/>
      <dgm:t>
        <a:bodyPr/>
        <a:lstStyle/>
        <a:p>
          <a:pPr>
            <a:lnSpc>
              <a:spcPct val="100000"/>
            </a:lnSpc>
            <a:defRPr cap="all"/>
          </a:pPr>
          <a:r>
            <a:rPr lang="en-US" b="1"/>
            <a:t>Location of trauma</a:t>
          </a:r>
          <a:endParaRPr lang="en-US"/>
        </a:p>
      </dgm:t>
    </dgm:pt>
    <dgm:pt modelId="{94C4F785-7AA1-4031-B75C-DC6C6A2AEA2E}" type="parTrans" cxnId="{614A965A-A008-4281-834C-A8ECF7CD69D9}">
      <dgm:prSet/>
      <dgm:spPr/>
      <dgm:t>
        <a:bodyPr/>
        <a:lstStyle/>
        <a:p>
          <a:endParaRPr lang="en-US"/>
        </a:p>
      </dgm:t>
    </dgm:pt>
    <dgm:pt modelId="{8435400D-9B3D-4151-9E3F-4D9E65B0DAB7}" type="sibTrans" cxnId="{614A965A-A008-4281-834C-A8ECF7CD69D9}">
      <dgm:prSet/>
      <dgm:spPr/>
      <dgm:t>
        <a:bodyPr/>
        <a:lstStyle/>
        <a:p>
          <a:endParaRPr lang="en-US"/>
        </a:p>
      </dgm:t>
    </dgm:pt>
    <dgm:pt modelId="{39F4BC2F-4B51-4F2E-BCE1-5A81AFD1905C}">
      <dgm:prSet/>
      <dgm:spPr/>
      <dgm:t>
        <a:bodyPr/>
        <a:lstStyle/>
        <a:p>
          <a:pPr>
            <a:lnSpc>
              <a:spcPct val="100000"/>
            </a:lnSpc>
            <a:defRPr cap="all"/>
          </a:pPr>
          <a:r>
            <a:rPr lang="en-US" b="1" dirty="0"/>
            <a:t>Severity of injury</a:t>
          </a:r>
          <a:endParaRPr lang="en-US" dirty="0"/>
        </a:p>
      </dgm:t>
    </dgm:pt>
    <dgm:pt modelId="{1FCDA92F-29D4-4CCF-BC6B-7905EB38847D}" type="parTrans" cxnId="{430DB301-4BBB-4DCD-A023-37F8F8B70103}">
      <dgm:prSet/>
      <dgm:spPr/>
      <dgm:t>
        <a:bodyPr/>
        <a:lstStyle/>
        <a:p>
          <a:endParaRPr lang="en-US"/>
        </a:p>
      </dgm:t>
    </dgm:pt>
    <dgm:pt modelId="{843ADC88-449E-48CA-B6C5-87D25F31BAB7}" type="sibTrans" cxnId="{430DB301-4BBB-4DCD-A023-37F8F8B70103}">
      <dgm:prSet/>
      <dgm:spPr/>
      <dgm:t>
        <a:bodyPr/>
        <a:lstStyle/>
        <a:p>
          <a:endParaRPr lang="en-US"/>
        </a:p>
      </dgm:t>
    </dgm:pt>
    <dgm:pt modelId="{D7EA8E55-A7F6-4020-BADB-CB37F51EF3B0}">
      <dgm:prSet/>
      <dgm:spPr/>
      <dgm:t>
        <a:bodyPr/>
        <a:lstStyle/>
        <a:p>
          <a:pPr>
            <a:lnSpc>
              <a:spcPct val="100000"/>
            </a:lnSpc>
            <a:defRPr cap="all"/>
          </a:pPr>
          <a:r>
            <a:rPr lang="en-US" b="1" dirty="0"/>
            <a:t>Length of coma</a:t>
          </a:r>
          <a:endParaRPr lang="en-US" dirty="0"/>
        </a:p>
      </dgm:t>
    </dgm:pt>
    <dgm:pt modelId="{82A5A604-3B07-4309-A251-290436BC706E}" type="parTrans" cxnId="{8BA02BFA-7FEB-4046-A236-44CC0B27C8F1}">
      <dgm:prSet/>
      <dgm:spPr/>
      <dgm:t>
        <a:bodyPr/>
        <a:lstStyle/>
        <a:p>
          <a:endParaRPr lang="en-US"/>
        </a:p>
      </dgm:t>
    </dgm:pt>
    <dgm:pt modelId="{C2B2456E-5EAF-462E-8CBE-C9981ABAED11}" type="sibTrans" cxnId="{8BA02BFA-7FEB-4046-A236-44CC0B27C8F1}">
      <dgm:prSet/>
      <dgm:spPr/>
      <dgm:t>
        <a:bodyPr/>
        <a:lstStyle/>
        <a:p>
          <a:endParaRPr lang="en-US"/>
        </a:p>
      </dgm:t>
    </dgm:pt>
    <dgm:pt modelId="{C6076834-4154-4E6B-96BE-72A877B850FA}" type="pres">
      <dgm:prSet presAssocID="{062280CB-E52B-4FE9-806D-F1763C7BBAE3}" presName="root" presStyleCnt="0">
        <dgm:presLayoutVars>
          <dgm:dir/>
          <dgm:resizeHandles val="exact"/>
        </dgm:presLayoutVars>
      </dgm:prSet>
      <dgm:spPr/>
    </dgm:pt>
    <dgm:pt modelId="{EA9A70DA-592F-4B7D-B277-6F61355B49A3}" type="pres">
      <dgm:prSet presAssocID="{3662E3AB-50A9-4C52-8412-A18EBF29DC08}" presName="compNode" presStyleCnt="0"/>
      <dgm:spPr/>
    </dgm:pt>
    <dgm:pt modelId="{A90B93AF-4170-4669-9609-5986878A991C}" type="pres">
      <dgm:prSet presAssocID="{3662E3AB-50A9-4C52-8412-A18EBF29DC08}" presName="iconBgRect" presStyleLbl="bgShp" presStyleIdx="0" presStyleCnt="3"/>
      <dgm:spPr/>
    </dgm:pt>
    <dgm:pt modelId="{C71F3B9C-38FC-4EF6-B2A0-A51EDCBB02A3}" type="pres">
      <dgm:prSet presAssocID="{3662E3AB-50A9-4C52-8412-A18EBF29DC08}" presName="iconRect" presStyleLbl="node1" presStyleIdx="0" presStyleCnt="3" custScaleX="165489" custScaleY="1387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09C9C24C-F7BB-4810-8EC3-80C886D3E2C2}" type="pres">
      <dgm:prSet presAssocID="{3662E3AB-50A9-4C52-8412-A18EBF29DC08}" presName="spaceRect" presStyleCnt="0"/>
      <dgm:spPr/>
    </dgm:pt>
    <dgm:pt modelId="{2FD1ECC3-BA39-4D52-9738-B5760DB619CA}" type="pres">
      <dgm:prSet presAssocID="{3662E3AB-50A9-4C52-8412-A18EBF29DC08}" presName="textRect" presStyleLbl="revTx" presStyleIdx="0" presStyleCnt="3">
        <dgm:presLayoutVars>
          <dgm:chMax val="1"/>
          <dgm:chPref val="1"/>
        </dgm:presLayoutVars>
      </dgm:prSet>
      <dgm:spPr/>
    </dgm:pt>
    <dgm:pt modelId="{D4F74D2F-A912-4E82-B07D-96FCAC8B7746}" type="pres">
      <dgm:prSet presAssocID="{8435400D-9B3D-4151-9E3F-4D9E65B0DAB7}" presName="sibTrans" presStyleCnt="0"/>
      <dgm:spPr/>
    </dgm:pt>
    <dgm:pt modelId="{1BCFC235-65A0-4D32-B552-9792FB5F634C}" type="pres">
      <dgm:prSet presAssocID="{39F4BC2F-4B51-4F2E-BCE1-5A81AFD1905C}" presName="compNode" presStyleCnt="0"/>
      <dgm:spPr/>
    </dgm:pt>
    <dgm:pt modelId="{1E9E2B95-FE13-4633-8CBD-0A0EB2A3B96B}" type="pres">
      <dgm:prSet presAssocID="{39F4BC2F-4B51-4F2E-BCE1-5A81AFD1905C}" presName="iconBgRect" presStyleLbl="bgShp" presStyleIdx="1" presStyleCnt="3"/>
      <dgm:spPr/>
    </dgm:pt>
    <dgm:pt modelId="{F23A46F2-DE08-4DF6-B3BF-EC0853B6CD14}" type="pres">
      <dgm:prSet presAssocID="{39F4BC2F-4B51-4F2E-BCE1-5A81AFD1905C}" presName="iconRect" presStyleLbl="node1" presStyleIdx="1" presStyleCnt="3" custScaleX="136300" custScaleY="1332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8BDDC1E6-86B2-4335-BFCE-D9DA56A132BB}" type="pres">
      <dgm:prSet presAssocID="{39F4BC2F-4B51-4F2E-BCE1-5A81AFD1905C}" presName="spaceRect" presStyleCnt="0"/>
      <dgm:spPr/>
    </dgm:pt>
    <dgm:pt modelId="{087C8D50-871C-4A6C-A91C-B19DB016EB1A}" type="pres">
      <dgm:prSet presAssocID="{39F4BC2F-4B51-4F2E-BCE1-5A81AFD1905C}" presName="textRect" presStyleLbl="revTx" presStyleIdx="1" presStyleCnt="3">
        <dgm:presLayoutVars>
          <dgm:chMax val="1"/>
          <dgm:chPref val="1"/>
        </dgm:presLayoutVars>
      </dgm:prSet>
      <dgm:spPr/>
    </dgm:pt>
    <dgm:pt modelId="{6F06B321-708F-4ADA-B222-C1BE53DBF829}" type="pres">
      <dgm:prSet presAssocID="{843ADC88-449E-48CA-B6C5-87D25F31BAB7}" presName="sibTrans" presStyleCnt="0"/>
      <dgm:spPr/>
    </dgm:pt>
    <dgm:pt modelId="{FC968D10-5388-490A-97C7-CAE6904C6DD4}" type="pres">
      <dgm:prSet presAssocID="{D7EA8E55-A7F6-4020-BADB-CB37F51EF3B0}" presName="compNode" presStyleCnt="0"/>
      <dgm:spPr/>
    </dgm:pt>
    <dgm:pt modelId="{B680C59A-2DFB-4665-84BD-C68DD93F31B9}" type="pres">
      <dgm:prSet presAssocID="{D7EA8E55-A7F6-4020-BADB-CB37F51EF3B0}" presName="iconBgRect" presStyleLbl="bgShp" presStyleIdx="2" presStyleCnt="3"/>
      <dgm:spPr/>
    </dgm:pt>
    <dgm:pt modelId="{338ED327-5D39-45FD-BB6C-13F837773558}" type="pres">
      <dgm:prSet presAssocID="{D7EA8E55-A7F6-4020-BADB-CB37F51EF3B0}" presName="iconRect" presStyleLbl="node1" presStyleIdx="2" presStyleCnt="3" custScaleX="147113" custScaleY="13765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75661F37-3902-4107-B139-926C856915DE}" type="pres">
      <dgm:prSet presAssocID="{D7EA8E55-A7F6-4020-BADB-CB37F51EF3B0}" presName="spaceRect" presStyleCnt="0"/>
      <dgm:spPr/>
    </dgm:pt>
    <dgm:pt modelId="{25B1DA54-FADF-4D0E-A0D8-28D8A6978429}" type="pres">
      <dgm:prSet presAssocID="{D7EA8E55-A7F6-4020-BADB-CB37F51EF3B0}" presName="textRect" presStyleLbl="revTx" presStyleIdx="2" presStyleCnt="3" custScaleX="64712">
        <dgm:presLayoutVars>
          <dgm:chMax val="1"/>
          <dgm:chPref val="1"/>
        </dgm:presLayoutVars>
      </dgm:prSet>
      <dgm:spPr/>
    </dgm:pt>
  </dgm:ptLst>
  <dgm:cxnLst>
    <dgm:cxn modelId="{430DB301-4BBB-4DCD-A023-37F8F8B70103}" srcId="{062280CB-E52B-4FE9-806D-F1763C7BBAE3}" destId="{39F4BC2F-4B51-4F2E-BCE1-5A81AFD1905C}" srcOrd="1" destOrd="0" parTransId="{1FCDA92F-29D4-4CCF-BC6B-7905EB38847D}" sibTransId="{843ADC88-449E-48CA-B6C5-87D25F31BAB7}"/>
    <dgm:cxn modelId="{2E42B468-962C-4CBF-B508-460DA020C661}" type="presOf" srcId="{062280CB-E52B-4FE9-806D-F1763C7BBAE3}" destId="{C6076834-4154-4E6B-96BE-72A877B850FA}" srcOrd="0" destOrd="0" presId="urn:microsoft.com/office/officeart/2018/5/layout/IconCircleLabelList"/>
    <dgm:cxn modelId="{614A965A-A008-4281-834C-A8ECF7CD69D9}" srcId="{062280CB-E52B-4FE9-806D-F1763C7BBAE3}" destId="{3662E3AB-50A9-4C52-8412-A18EBF29DC08}" srcOrd="0" destOrd="0" parTransId="{94C4F785-7AA1-4031-B75C-DC6C6A2AEA2E}" sibTransId="{8435400D-9B3D-4151-9E3F-4D9E65B0DAB7}"/>
    <dgm:cxn modelId="{FA18FC91-7AAE-4658-AE93-A4D3328378CA}" type="presOf" srcId="{39F4BC2F-4B51-4F2E-BCE1-5A81AFD1905C}" destId="{087C8D50-871C-4A6C-A91C-B19DB016EB1A}" srcOrd="0" destOrd="0" presId="urn:microsoft.com/office/officeart/2018/5/layout/IconCircleLabelList"/>
    <dgm:cxn modelId="{2D1F5C98-8A67-4AD4-9874-A1FAB5B3AA86}" type="presOf" srcId="{D7EA8E55-A7F6-4020-BADB-CB37F51EF3B0}" destId="{25B1DA54-FADF-4D0E-A0D8-28D8A6978429}" srcOrd="0" destOrd="0" presId="urn:microsoft.com/office/officeart/2018/5/layout/IconCircleLabelList"/>
    <dgm:cxn modelId="{9AB10AD4-6803-48AE-A73D-1ECB87E9B46F}" type="presOf" srcId="{3662E3AB-50A9-4C52-8412-A18EBF29DC08}" destId="{2FD1ECC3-BA39-4D52-9738-B5760DB619CA}" srcOrd="0" destOrd="0" presId="urn:microsoft.com/office/officeart/2018/5/layout/IconCircleLabelList"/>
    <dgm:cxn modelId="{8BA02BFA-7FEB-4046-A236-44CC0B27C8F1}" srcId="{062280CB-E52B-4FE9-806D-F1763C7BBAE3}" destId="{D7EA8E55-A7F6-4020-BADB-CB37F51EF3B0}" srcOrd="2" destOrd="0" parTransId="{82A5A604-3B07-4309-A251-290436BC706E}" sibTransId="{C2B2456E-5EAF-462E-8CBE-C9981ABAED11}"/>
    <dgm:cxn modelId="{6CD8EDD1-9A9C-49EC-BBDA-9A146E7F8643}" type="presParOf" srcId="{C6076834-4154-4E6B-96BE-72A877B850FA}" destId="{EA9A70DA-592F-4B7D-B277-6F61355B49A3}" srcOrd="0" destOrd="0" presId="urn:microsoft.com/office/officeart/2018/5/layout/IconCircleLabelList"/>
    <dgm:cxn modelId="{E93141FC-2570-4E82-A239-9FABC84500F9}" type="presParOf" srcId="{EA9A70DA-592F-4B7D-B277-6F61355B49A3}" destId="{A90B93AF-4170-4669-9609-5986878A991C}" srcOrd="0" destOrd="0" presId="urn:microsoft.com/office/officeart/2018/5/layout/IconCircleLabelList"/>
    <dgm:cxn modelId="{F14D5982-268B-4DC1-9687-F8834783E0BB}" type="presParOf" srcId="{EA9A70DA-592F-4B7D-B277-6F61355B49A3}" destId="{C71F3B9C-38FC-4EF6-B2A0-A51EDCBB02A3}" srcOrd="1" destOrd="0" presId="urn:microsoft.com/office/officeart/2018/5/layout/IconCircleLabelList"/>
    <dgm:cxn modelId="{5B0D667A-5310-4CC8-8516-08BA1E6F2023}" type="presParOf" srcId="{EA9A70DA-592F-4B7D-B277-6F61355B49A3}" destId="{09C9C24C-F7BB-4810-8EC3-80C886D3E2C2}" srcOrd="2" destOrd="0" presId="urn:microsoft.com/office/officeart/2018/5/layout/IconCircleLabelList"/>
    <dgm:cxn modelId="{FB5D435E-D973-4CA4-B04B-C563DE386640}" type="presParOf" srcId="{EA9A70DA-592F-4B7D-B277-6F61355B49A3}" destId="{2FD1ECC3-BA39-4D52-9738-B5760DB619CA}" srcOrd="3" destOrd="0" presId="urn:microsoft.com/office/officeart/2018/5/layout/IconCircleLabelList"/>
    <dgm:cxn modelId="{10894838-7F0A-4500-BE43-E6BAC4095F3C}" type="presParOf" srcId="{C6076834-4154-4E6B-96BE-72A877B850FA}" destId="{D4F74D2F-A912-4E82-B07D-96FCAC8B7746}" srcOrd="1" destOrd="0" presId="urn:microsoft.com/office/officeart/2018/5/layout/IconCircleLabelList"/>
    <dgm:cxn modelId="{79B077BE-C6B9-45DE-B288-A27D7A2D0954}" type="presParOf" srcId="{C6076834-4154-4E6B-96BE-72A877B850FA}" destId="{1BCFC235-65A0-4D32-B552-9792FB5F634C}" srcOrd="2" destOrd="0" presId="urn:microsoft.com/office/officeart/2018/5/layout/IconCircleLabelList"/>
    <dgm:cxn modelId="{926402EC-9290-47FD-8D38-3D627F1933A1}" type="presParOf" srcId="{1BCFC235-65A0-4D32-B552-9792FB5F634C}" destId="{1E9E2B95-FE13-4633-8CBD-0A0EB2A3B96B}" srcOrd="0" destOrd="0" presId="urn:microsoft.com/office/officeart/2018/5/layout/IconCircleLabelList"/>
    <dgm:cxn modelId="{041F4B49-3D0F-4772-8E0E-9EAA87269EAC}" type="presParOf" srcId="{1BCFC235-65A0-4D32-B552-9792FB5F634C}" destId="{F23A46F2-DE08-4DF6-B3BF-EC0853B6CD14}" srcOrd="1" destOrd="0" presId="urn:microsoft.com/office/officeart/2018/5/layout/IconCircleLabelList"/>
    <dgm:cxn modelId="{03246B25-A7CD-4C3A-AA7C-75F6B12864F8}" type="presParOf" srcId="{1BCFC235-65A0-4D32-B552-9792FB5F634C}" destId="{8BDDC1E6-86B2-4335-BFCE-D9DA56A132BB}" srcOrd="2" destOrd="0" presId="urn:microsoft.com/office/officeart/2018/5/layout/IconCircleLabelList"/>
    <dgm:cxn modelId="{A362C6BD-EC9C-493E-A601-7C28B5CB5D1B}" type="presParOf" srcId="{1BCFC235-65A0-4D32-B552-9792FB5F634C}" destId="{087C8D50-871C-4A6C-A91C-B19DB016EB1A}" srcOrd="3" destOrd="0" presId="urn:microsoft.com/office/officeart/2018/5/layout/IconCircleLabelList"/>
    <dgm:cxn modelId="{8F7D2149-F054-4537-A15D-B1157B242F3B}" type="presParOf" srcId="{C6076834-4154-4E6B-96BE-72A877B850FA}" destId="{6F06B321-708F-4ADA-B222-C1BE53DBF829}" srcOrd="3" destOrd="0" presId="urn:microsoft.com/office/officeart/2018/5/layout/IconCircleLabelList"/>
    <dgm:cxn modelId="{6BEA6700-9925-4634-834D-A229B1603483}" type="presParOf" srcId="{C6076834-4154-4E6B-96BE-72A877B850FA}" destId="{FC968D10-5388-490A-97C7-CAE6904C6DD4}" srcOrd="4" destOrd="0" presId="urn:microsoft.com/office/officeart/2018/5/layout/IconCircleLabelList"/>
    <dgm:cxn modelId="{38D10829-B101-4CDA-896B-83F93ED18761}" type="presParOf" srcId="{FC968D10-5388-490A-97C7-CAE6904C6DD4}" destId="{B680C59A-2DFB-4665-84BD-C68DD93F31B9}" srcOrd="0" destOrd="0" presId="urn:microsoft.com/office/officeart/2018/5/layout/IconCircleLabelList"/>
    <dgm:cxn modelId="{94285874-FE9F-4BC5-A73E-79B1F5087B15}" type="presParOf" srcId="{FC968D10-5388-490A-97C7-CAE6904C6DD4}" destId="{338ED327-5D39-45FD-BB6C-13F837773558}" srcOrd="1" destOrd="0" presId="urn:microsoft.com/office/officeart/2018/5/layout/IconCircleLabelList"/>
    <dgm:cxn modelId="{A6C0D9F2-C46D-4F24-A457-BFC8A296971F}" type="presParOf" srcId="{FC968D10-5388-490A-97C7-CAE6904C6DD4}" destId="{75661F37-3902-4107-B139-926C856915DE}" srcOrd="2" destOrd="0" presId="urn:microsoft.com/office/officeart/2018/5/layout/IconCircleLabelList"/>
    <dgm:cxn modelId="{AEB55A1F-4B82-45B4-871F-C812527AB074}" type="presParOf" srcId="{FC968D10-5388-490A-97C7-CAE6904C6DD4}" destId="{25B1DA54-FADF-4D0E-A0D8-28D8A697842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3ECDF-0D4C-484D-9402-B96B0A06C1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776EED3-F78D-4E3B-90E2-EE7F0AC8DE44}">
      <dgm:prSet/>
      <dgm:spPr/>
      <dgm:t>
        <a:bodyPr/>
        <a:lstStyle/>
        <a:p>
          <a:r>
            <a:rPr lang="en-US" dirty="0">
              <a:solidFill>
                <a:schemeClr val="tx2"/>
              </a:solidFill>
            </a:rPr>
            <a:t>Positive changes initially</a:t>
          </a:r>
        </a:p>
      </dgm:t>
    </dgm:pt>
    <dgm:pt modelId="{0171E683-C2CB-4E70-AA81-255537472163}" type="parTrans" cxnId="{3A22739A-F9F9-4AB4-9462-14C64E84CEDE}">
      <dgm:prSet/>
      <dgm:spPr/>
      <dgm:t>
        <a:bodyPr/>
        <a:lstStyle/>
        <a:p>
          <a:endParaRPr lang="en-US"/>
        </a:p>
      </dgm:t>
    </dgm:pt>
    <dgm:pt modelId="{05DE972B-DFB5-4340-8D90-629866A8B9D0}" type="sibTrans" cxnId="{3A22739A-F9F9-4AB4-9462-14C64E84CEDE}">
      <dgm:prSet/>
      <dgm:spPr/>
      <dgm:t>
        <a:bodyPr/>
        <a:lstStyle/>
        <a:p>
          <a:endParaRPr lang="en-US"/>
        </a:p>
      </dgm:t>
    </dgm:pt>
    <dgm:pt modelId="{D15B0067-59B5-48EE-AA2C-CF60CC39DAAE}">
      <dgm:prSet/>
      <dgm:spPr>
        <a:solidFill>
          <a:schemeClr val="tx1">
            <a:alpha val="90000"/>
          </a:schemeClr>
        </a:solidFill>
      </dgm:spPr>
      <dgm:t>
        <a:bodyPr/>
        <a:lstStyle/>
        <a:p>
          <a:r>
            <a:rPr lang="en-US" dirty="0">
              <a:solidFill>
                <a:schemeClr val="accent6">
                  <a:lumMod val="75000"/>
                </a:schemeClr>
              </a:solidFill>
            </a:rPr>
            <a:t>Full impact may not be evident for 12 to 18 months</a:t>
          </a:r>
        </a:p>
      </dgm:t>
    </dgm:pt>
    <dgm:pt modelId="{EB206F5C-428B-4FBE-9D70-4B79DF8E5C8F}" type="parTrans" cxnId="{C3334F1B-E0DB-4C0D-A8CC-8BD65C0077F1}">
      <dgm:prSet/>
      <dgm:spPr/>
      <dgm:t>
        <a:bodyPr/>
        <a:lstStyle/>
        <a:p>
          <a:endParaRPr lang="en-US"/>
        </a:p>
      </dgm:t>
    </dgm:pt>
    <dgm:pt modelId="{6321D470-7B0C-441C-8EDA-4D0B940071C7}" type="sibTrans" cxnId="{C3334F1B-E0DB-4C0D-A8CC-8BD65C0077F1}">
      <dgm:prSet/>
      <dgm:spPr/>
      <dgm:t>
        <a:bodyPr/>
        <a:lstStyle/>
        <a:p>
          <a:endParaRPr lang="en-US"/>
        </a:p>
      </dgm:t>
    </dgm:pt>
    <dgm:pt modelId="{760F2543-7143-4422-A8FE-AA9334935BF8}">
      <dgm:prSet/>
      <dgm:spPr>
        <a:solidFill>
          <a:schemeClr val="tx1">
            <a:alpha val="90000"/>
          </a:schemeClr>
        </a:solidFill>
      </dgm:spPr>
      <dgm:t>
        <a:bodyPr/>
        <a:lstStyle/>
        <a:p>
          <a:r>
            <a:rPr lang="en-US" dirty="0">
              <a:solidFill>
                <a:schemeClr val="accent6">
                  <a:lumMod val="75000"/>
                </a:schemeClr>
              </a:solidFill>
            </a:rPr>
            <a:t>Improvements can occur for months or years</a:t>
          </a:r>
        </a:p>
      </dgm:t>
    </dgm:pt>
    <dgm:pt modelId="{29BD9638-4CAC-40E6-9380-BD05D5021768}" type="parTrans" cxnId="{C522128C-8EC2-4FC8-9D3A-6DC628442443}">
      <dgm:prSet/>
      <dgm:spPr/>
      <dgm:t>
        <a:bodyPr/>
        <a:lstStyle/>
        <a:p>
          <a:endParaRPr lang="en-US"/>
        </a:p>
      </dgm:t>
    </dgm:pt>
    <dgm:pt modelId="{C6376D3D-FBD1-486F-B194-CD0D588D5100}" type="sibTrans" cxnId="{C522128C-8EC2-4FC8-9D3A-6DC628442443}">
      <dgm:prSet/>
      <dgm:spPr/>
      <dgm:t>
        <a:bodyPr/>
        <a:lstStyle/>
        <a:p>
          <a:endParaRPr lang="en-US"/>
        </a:p>
      </dgm:t>
    </dgm:pt>
    <dgm:pt modelId="{B988516E-556F-4693-BFFC-BEFE973BC4E4}">
      <dgm:prSet/>
      <dgm:spPr>
        <a:solidFill>
          <a:schemeClr val="tx1">
            <a:alpha val="90000"/>
          </a:schemeClr>
        </a:solidFill>
      </dgm:spPr>
      <dgm:t>
        <a:bodyPr/>
        <a:lstStyle/>
        <a:p>
          <a:r>
            <a:rPr lang="en-US" dirty="0">
              <a:solidFill>
                <a:schemeClr val="accent6">
                  <a:lumMod val="75000"/>
                </a:schemeClr>
              </a:solidFill>
            </a:rPr>
            <a:t>Often re-learning is needed for some foundational skills</a:t>
          </a:r>
        </a:p>
      </dgm:t>
    </dgm:pt>
    <dgm:pt modelId="{BCAA9B26-5CF0-422E-8D35-A2DF29D830CA}" type="parTrans" cxnId="{7B5AB54F-34DF-4F93-94B3-3293D6511D5F}">
      <dgm:prSet/>
      <dgm:spPr/>
      <dgm:t>
        <a:bodyPr/>
        <a:lstStyle/>
        <a:p>
          <a:endParaRPr lang="en-US"/>
        </a:p>
      </dgm:t>
    </dgm:pt>
    <dgm:pt modelId="{E14B51DC-E999-4822-9DC6-3275AC90D1CC}" type="sibTrans" cxnId="{7B5AB54F-34DF-4F93-94B3-3293D6511D5F}">
      <dgm:prSet/>
      <dgm:spPr/>
      <dgm:t>
        <a:bodyPr/>
        <a:lstStyle/>
        <a:p>
          <a:endParaRPr lang="en-US"/>
        </a:p>
      </dgm:t>
    </dgm:pt>
    <dgm:pt modelId="{091C89DA-4469-4517-8F6A-1A51489A5186}">
      <dgm:prSet/>
      <dgm:spPr/>
      <dgm:t>
        <a:bodyPr/>
        <a:lstStyle/>
        <a:p>
          <a:r>
            <a:rPr lang="en-US" dirty="0">
              <a:solidFill>
                <a:schemeClr val="tx2"/>
              </a:solidFill>
            </a:rPr>
            <a:t>Negative changes as demands increase</a:t>
          </a:r>
        </a:p>
      </dgm:t>
    </dgm:pt>
    <dgm:pt modelId="{24E5D771-66C1-4B7F-B802-22BAB88FA60E}" type="parTrans" cxnId="{772FFD0D-553D-4B18-AA87-423A4A2C6F7C}">
      <dgm:prSet/>
      <dgm:spPr/>
      <dgm:t>
        <a:bodyPr/>
        <a:lstStyle/>
        <a:p>
          <a:endParaRPr lang="en-US"/>
        </a:p>
      </dgm:t>
    </dgm:pt>
    <dgm:pt modelId="{91B18482-D980-4048-9A81-4791FF063775}" type="sibTrans" cxnId="{772FFD0D-553D-4B18-AA87-423A4A2C6F7C}">
      <dgm:prSet/>
      <dgm:spPr/>
      <dgm:t>
        <a:bodyPr/>
        <a:lstStyle/>
        <a:p>
          <a:endParaRPr lang="en-US"/>
        </a:p>
      </dgm:t>
    </dgm:pt>
    <dgm:pt modelId="{7BD3141A-9CC9-4272-BE30-13725BE98D49}">
      <dgm:prSet/>
      <dgm:spPr>
        <a:solidFill>
          <a:schemeClr val="tx1">
            <a:alpha val="90000"/>
          </a:schemeClr>
        </a:solidFill>
      </dgm:spPr>
      <dgm:t>
        <a:bodyPr/>
        <a:lstStyle/>
        <a:p>
          <a:r>
            <a:rPr lang="en-US" dirty="0">
              <a:solidFill>
                <a:srgbClr val="C00000"/>
              </a:solidFill>
            </a:rPr>
            <a:t>Social and emotional difficulties can develop years later</a:t>
          </a:r>
        </a:p>
      </dgm:t>
    </dgm:pt>
    <dgm:pt modelId="{444C54CA-7362-403F-A22F-367B7D126188}" type="parTrans" cxnId="{C5484844-1BC8-4287-BAEF-22F87F7CDD77}">
      <dgm:prSet/>
      <dgm:spPr/>
      <dgm:t>
        <a:bodyPr/>
        <a:lstStyle/>
        <a:p>
          <a:endParaRPr lang="en-US"/>
        </a:p>
      </dgm:t>
    </dgm:pt>
    <dgm:pt modelId="{28CB4129-3882-4709-9347-E019B0674D39}" type="sibTrans" cxnId="{C5484844-1BC8-4287-BAEF-22F87F7CDD77}">
      <dgm:prSet/>
      <dgm:spPr/>
      <dgm:t>
        <a:bodyPr/>
        <a:lstStyle/>
        <a:p>
          <a:endParaRPr lang="en-US"/>
        </a:p>
      </dgm:t>
    </dgm:pt>
    <dgm:pt modelId="{2A185412-2D69-41A8-818A-436C65D5DE48}">
      <dgm:prSet/>
      <dgm:spPr>
        <a:solidFill>
          <a:schemeClr val="tx1">
            <a:alpha val="90000"/>
          </a:schemeClr>
        </a:solidFill>
      </dgm:spPr>
      <dgm:t>
        <a:bodyPr/>
        <a:lstStyle/>
        <a:p>
          <a:r>
            <a:rPr lang="en-US" dirty="0">
              <a:solidFill>
                <a:srgbClr val="C00000"/>
              </a:solidFill>
            </a:rPr>
            <a:t>Usually new learning is significantly impaired</a:t>
          </a:r>
        </a:p>
      </dgm:t>
    </dgm:pt>
    <dgm:pt modelId="{CC8AC34D-0C2A-43BA-88B6-98A0832EDD4F}" type="parTrans" cxnId="{062FCB0C-5E3F-4197-885D-E4E01CDC8D46}">
      <dgm:prSet/>
      <dgm:spPr/>
      <dgm:t>
        <a:bodyPr/>
        <a:lstStyle/>
        <a:p>
          <a:endParaRPr lang="en-US"/>
        </a:p>
      </dgm:t>
    </dgm:pt>
    <dgm:pt modelId="{605A2561-45AE-4998-B74A-CF9E801AA20E}" type="sibTrans" cxnId="{062FCB0C-5E3F-4197-885D-E4E01CDC8D46}">
      <dgm:prSet/>
      <dgm:spPr/>
      <dgm:t>
        <a:bodyPr/>
        <a:lstStyle/>
        <a:p>
          <a:endParaRPr lang="en-US"/>
        </a:p>
      </dgm:t>
    </dgm:pt>
    <dgm:pt modelId="{6709CF64-D77D-4793-9D4E-854513DFE496}" type="pres">
      <dgm:prSet presAssocID="{A803ECDF-0D4C-484D-9402-B96B0A06C1F7}" presName="linear" presStyleCnt="0">
        <dgm:presLayoutVars>
          <dgm:dir/>
          <dgm:animLvl val="lvl"/>
          <dgm:resizeHandles val="exact"/>
        </dgm:presLayoutVars>
      </dgm:prSet>
      <dgm:spPr/>
    </dgm:pt>
    <dgm:pt modelId="{9610C29A-BA28-4343-8E5B-E988A3C8E2D2}" type="pres">
      <dgm:prSet presAssocID="{A776EED3-F78D-4E3B-90E2-EE7F0AC8DE44}" presName="parentLin" presStyleCnt="0"/>
      <dgm:spPr/>
    </dgm:pt>
    <dgm:pt modelId="{8BF7C24F-2810-4113-A56E-1F3C12270437}" type="pres">
      <dgm:prSet presAssocID="{A776EED3-F78D-4E3B-90E2-EE7F0AC8DE44}" presName="parentLeftMargin" presStyleLbl="node1" presStyleIdx="0" presStyleCnt="2"/>
      <dgm:spPr/>
    </dgm:pt>
    <dgm:pt modelId="{6044C4A3-B3C8-41E5-BEAB-3533CAE7A792}" type="pres">
      <dgm:prSet presAssocID="{A776EED3-F78D-4E3B-90E2-EE7F0AC8DE44}" presName="parentText" presStyleLbl="node1" presStyleIdx="0" presStyleCnt="2">
        <dgm:presLayoutVars>
          <dgm:chMax val="0"/>
          <dgm:bulletEnabled val="1"/>
        </dgm:presLayoutVars>
      </dgm:prSet>
      <dgm:spPr/>
    </dgm:pt>
    <dgm:pt modelId="{A544A5EB-EA2D-408A-BC64-B29B09C84D88}" type="pres">
      <dgm:prSet presAssocID="{A776EED3-F78D-4E3B-90E2-EE7F0AC8DE44}" presName="negativeSpace" presStyleCnt="0"/>
      <dgm:spPr/>
    </dgm:pt>
    <dgm:pt modelId="{A42A22E7-A5E7-4601-8F0F-9F121A7E20F0}" type="pres">
      <dgm:prSet presAssocID="{A776EED3-F78D-4E3B-90E2-EE7F0AC8DE44}" presName="childText" presStyleLbl="conFgAcc1" presStyleIdx="0" presStyleCnt="2">
        <dgm:presLayoutVars>
          <dgm:bulletEnabled val="1"/>
        </dgm:presLayoutVars>
      </dgm:prSet>
      <dgm:spPr/>
    </dgm:pt>
    <dgm:pt modelId="{AAE930C9-F8FC-4EC5-939A-36DB851A2B34}" type="pres">
      <dgm:prSet presAssocID="{05DE972B-DFB5-4340-8D90-629866A8B9D0}" presName="spaceBetweenRectangles" presStyleCnt="0"/>
      <dgm:spPr/>
    </dgm:pt>
    <dgm:pt modelId="{786D42CC-5E91-4AD5-AF3D-D7EEAFD44694}" type="pres">
      <dgm:prSet presAssocID="{091C89DA-4469-4517-8F6A-1A51489A5186}" presName="parentLin" presStyleCnt="0"/>
      <dgm:spPr/>
    </dgm:pt>
    <dgm:pt modelId="{12D97ACE-B1CE-4321-94D6-C124500D8F52}" type="pres">
      <dgm:prSet presAssocID="{091C89DA-4469-4517-8F6A-1A51489A5186}" presName="parentLeftMargin" presStyleLbl="node1" presStyleIdx="0" presStyleCnt="2"/>
      <dgm:spPr/>
    </dgm:pt>
    <dgm:pt modelId="{73B79977-095F-4D2F-9ED4-E2ED9B673FE5}" type="pres">
      <dgm:prSet presAssocID="{091C89DA-4469-4517-8F6A-1A51489A5186}" presName="parentText" presStyleLbl="node1" presStyleIdx="1" presStyleCnt="2" custScaleX="139146">
        <dgm:presLayoutVars>
          <dgm:chMax val="0"/>
          <dgm:bulletEnabled val="1"/>
        </dgm:presLayoutVars>
      </dgm:prSet>
      <dgm:spPr/>
    </dgm:pt>
    <dgm:pt modelId="{1E3BE343-C047-43BA-847A-449FE829AC37}" type="pres">
      <dgm:prSet presAssocID="{091C89DA-4469-4517-8F6A-1A51489A5186}" presName="negativeSpace" presStyleCnt="0"/>
      <dgm:spPr/>
    </dgm:pt>
    <dgm:pt modelId="{BE306C44-0237-498F-8B59-18640AEEE1FD}" type="pres">
      <dgm:prSet presAssocID="{091C89DA-4469-4517-8F6A-1A51489A5186}" presName="childText" presStyleLbl="conFgAcc1" presStyleIdx="1" presStyleCnt="2">
        <dgm:presLayoutVars>
          <dgm:bulletEnabled val="1"/>
        </dgm:presLayoutVars>
      </dgm:prSet>
      <dgm:spPr/>
    </dgm:pt>
  </dgm:ptLst>
  <dgm:cxnLst>
    <dgm:cxn modelId="{062FCB0C-5E3F-4197-885D-E4E01CDC8D46}" srcId="{091C89DA-4469-4517-8F6A-1A51489A5186}" destId="{2A185412-2D69-41A8-818A-436C65D5DE48}" srcOrd="1" destOrd="0" parTransId="{CC8AC34D-0C2A-43BA-88B6-98A0832EDD4F}" sibTransId="{605A2561-45AE-4998-B74A-CF9E801AA20E}"/>
    <dgm:cxn modelId="{772FFD0D-553D-4B18-AA87-423A4A2C6F7C}" srcId="{A803ECDF-0D4C-484D-9402-B96B0A06C1F7}" destId="{091C89DA-4469-4517-8F6A-1A51489A5186}" srcOrd="1" destOrd="0" parTransId="{24E5D771-66C1-4B7F-B802-22BAB88FA60E}" sibTransId="{91B18482-D980-4048-9A81-4791FF063775}"/>
    <dgm:cxn modelId="{C3334F1B-E0DB-4C0D-A8CC-8BD65C0077F1}" srcId="{A776EED3-F78D-4E3B-90E2-EE7F0AC8DE44}" destId="{D15B0067-59B5-48EE-AA2C-CF60CC39DAAE}" srcOrd="0" destOrd="0" parTransId="{EB206F5C-428B-4FBE-9D70-4B79DF8E5C8F}" sibTransId="{6321D470-7B0C-441C-8EDA-4D0B940071C7}"/>
    <dgm:cxn modelId="{F44EB832-C05A-490B-9481-1AF7B62F270E}" type="presOf" srcId="{D15B0067-59B5-48EE-AA2C-CF60CC39DAAE}" destId="{A42A22E7-A5E7-4601-8F0F-9F121A7E20F0}" srcOrd="0" destOrd="0" presId="urn:microsoft.com/office/officeart/2005/8/layout/list1"/>
    <dgm:cxn modelId="{F2E0FD32-F63F-4FE2-82E5-E9DF93012825}" type="presOf" srcId="{A803ECDF-0D4C-484D-9402-B96B0A06C1F7}" destId="{6709CF64-D77D-4793-9D4E-854513DFE496}" srcOrd="0" destOrd="0" presId="urn:microsoft.com/office/officeart/2005/8/layout/list1"/>
    <dgm:cxn modelId="{A146D83B-0ADB-45F1-8525-46E76B187985}" type="presOf" srcId="{A776EED3-F78D-4E3B-90E2-EE7F0AC8DE44}" destId="{8BF7C24F-2810-4113-A56E-1F3C12270437}" srcOrd="0" destOrd="0" presId="urn:microsoft.com/office/officeart/2005/8/layout/list1"/>
    <dgm:cxn modelId="{0E171060-A065-4692-9E01-55ED1C3D6524}" type="presOf" srcId="{091C89DA-4469-4517-8F6A-1A51489A5186}" destId="{73B79977-095F-4D2F-9ED4-E2ED9B673FE5}" srcOrd="1" destOrd="0" presId="urn:microsoft.com/office/officeart/2005/8/layout/list1"/>
    <dgm:cxn modelId="{8BC42563-29FA-46F4-AE28-C857BB3390B3}" type="presOf" srcId="{091C89DA-4469-4517-8F6A-1A51489A5186}" destId="{12D97ACE-B1CE-4321-94D6-C124500D8F52}" srcOrd="0" destOrd="0" presId="urn:microsoft.com/office/officeart/2005/8/layout/list1"/>
    <dgm:cxn modelId="{C5484844-1BC8-4287-BAEF-22F87F7CDD77}" srcId="{091C89DA-4469-4517-8F6A-1A51489A5186}" destId="{7BD3141A-9CC9-4272-BE30-13725BE98D49}" srcOrd="0" destOrd="0" parTransId="{444C54CA-7362-403F-A22F-367B7D126188}" sibTransId="{28CB4129-3882-4709-9347-E019B0674D39}"/>
    <dgm:cxn modelId="{60F23A46-EAC1-416D-8695-BA04D7747741}" type="presOf" srcId="{B988516E-556F-4693-BFFC-BEFE973BC4E4}" destId="{A42A22E7-A5E7-4601-8F0F-9F121A7E20F0}" srcOrd="0" destOrd="2" presId="urn:microsoft.com/office/officeart/2005/8/layout/list1"/>
    <dgm:cxn modelId="{38ACBF46-87E8-4598-8871-3DBB77B9653D}" type="presOf" srcId="{7BD3141A-9CC9-4272-BE30-13725BE98D49}" destId="{BE306C44-0237-498F-8B59-18640AEEE1FD}" srcOrd="0" destOrd="0" presId="urn:microsoft.com/office/officeart/2005/8/layout/list1"/>
    <dgm:cxn modelId="{7B5AB54F-34DF-4F93-94B3-3293D6511D5F}" srcId="{A776EED3-F78D-4E3B-90E2-EE7F0AC8DE44}" destId="{B988516E-556F-4693-BFFC-BEFE973BC4E4}" srcOrd="2" destOrd="0" parTransId="{BCAA9B26-5CF0-422E-8D35-A2DF29D830CA}" sibTransId="{E14B51DC-E999-4822-9DC6-3275AC90D1CC}"/>
    <dgm:cxn modelId="{C522128C-8EC2-4FC8-9D3A-6DC628442443}" srcId="{A776EED3-F78D-4E3B-90E2-EE7F0AC8DE44}" destId="{760F2543-7143-4422-A8FE-AA9334935BF8}" srcOrd="1" destOrd="0" parTransId="{29BD9638-4CAC-40E6-9380-BD05D5021768}" sibTransId="{C6376D3D-FBD1-486F-B194-CD0D588D5100}"/>
    <dgm:cxn modelId="{3A22739A-F9F9-4AB4-9462-14C64E84CEDE}" srcId="{A803ECDF-0D4C-484D-9402-B96B0A06C1F7}" destId="{A776EED3-F78D-4E3B-90E2-EE7F0AC8DE44}" srcOrd="0" destOrd="0" parTransId="{0171E683-C2CB-4E70-AA81-255537472163}" sibTransId="{05DE972B-DFB5-4340-8D90-629866A8B9D0}"/>
    <dgm:cxn modelId="{079745A0-6A7C-435E-BF5A-F6F3A8EAEED0}" type="presOf" srcId="{A776EED3-F78D-4E3B-90E2-EE7F0AC8DE44}" destId="{6044C4A3-B3C8-41E5-BEAB-3533CAE7A792}" srcOrd="1" destOrd="0" presId="urn:microsoft.com/office/officeart/2005/8/layout/list1"/>
    <dgm:cxn modelId="{0C9FCCC3-1162-4FAB-8786-AE8ED4335DB8}" type="presOf" srcId="{760F2543-7143-4422-A8FE-AA9334935BF8}" destId="{A42A22E7-A5E7-4601-8F0F-9F121A7E20F0}" srcOrd="0" destOrd="1" presId="urn:microsoft.com/office/officeart/2005/8/layout/list1"/>
    <dgm:cxn modelId="{CFB81EEC-B51A-4A6F-8E2E-1F1048204DBF}" type="presOf" srcId="{2A185412-2D69-41A8-818A-436C65D5DE48}" destId="{BE306C44-0237-498F-8B59-18640AEEE1FD}" srcOrd="0" destOrd="1" presId="urn:microsoft.com/office/officeart/2005/8/layout/list1"/>
    <dgm:cxn modelId="{A7A46768-42DE-4FB1-AE3A-5BC65CE546AF}" type="presParOf" srcId="{6709CF64-D77D-4793-9D4E-854513DFE496}" destId="{9610C29A-BA28-4343-8E5B-E988A3C8E2D2}" srcOrd="0" destOrd="0" presId="urn:microsoft.com/office/officeart/2005/8/layout/list1"/>
    <dgm:cxn modelId="{C3F37916-0C7D-4CB0-B983-94BB929D5550}" type="presParOf" srcId="{9610C29A-BA28-4343-8E5B-E988A3C8E2D2}" destId="{8BF7C24F-2810-4113-A56E-1F3C12270437}" srcOrd="0" destOrd="0" presId="urn:microsoft.com/office/officeart/2005/8/layout/list1"/>
    <dgm:cxn modelId="{2244C03D-B284-401E-9B65-A6C218703EA6}" type="presParOf" srcId="{9610C29A-BA28-4343-8E5B-E988A3C8E2D2}" destId="{6044C4A3-B3C8-41E5-BEAB-3533CAE7A792}" srcOrd="1" destOrd="0" presId="urn:microsoft.com/office/officeart/2005/8/layout/list1"/>
    <dgm:cxn modelId="{10DD2A2B-69AD-47B6-9A61-DAC6BEC0CD03}" type="presParOf" srcId="{6709CF64-D77D-4793-9D4E-854513DFE496}" destId="{A544A5EB-EA2D-408A-BC64-B29B09C84D88}" srcOrd="1" destOrd="0" presId="urn:microsoft.com/office/officeart/2005/8/layout/list1"/>
    <dgm:cxn modelId="{778C4C6C-03DB-45C9-BDD6-DFC15C61B3DD}" type="presParOf" srcId="{6709CF64-D77D-4793-9D4E-854513DFE496}" destId="{A42A22E7-A5E7-4601-8F0F-9F121A7E20F0}" srcOrd="2" destOrd="0" presId="urn:microsoft.com/office/officeart/2005/8/layout/list1"/>
    <dgm:cxn modelId="{7CDF3A81-5FD9-4749-9168-4405A931918A}" type="presParOf" srcId="{6709CF64-D77D-4793-9D4E-854513DFE496}" destId="{AAE930C9-F8FC-4EC5-939A-36DB851A2B34}" srcOrd="3" destOrd="0" presId="urn:microsoft.com/office/officeart/2005/8/layout/list1"/>
    <dgm:cxn modelId="{A74B7F29-7F5B-4B9E-80E0-BEC9555BEC58}" type="presParOf" srcId="{6709CF64-D77D-4793-9D4E-854513DFE496}" destId="{786D42CC-5E91-4AD5-AF3D-D7EEAFD44694}" srcOrd="4" destOrd="0" presId="urn:microsoft.com/office/officeart/2005/8/layout/list1"/>
    <dgm:cxn modelId="{64D041FB-0AD2-4E3F-8B84-6E94F944952F}" type="presParOf" srcId="{786D42CC-5E91-4AD5-AF3D-D7EEAFD44694}" destId="{12D97ACE-B1CE-4321-94D6-C124500D8F52}" srcOrd="0" destOrd="0" presId="urn:microsoft.com/office/officeart/2005/8/layout/list1"/>
    <dgm:cxn modelId="{42D1C31C-3554-4D2E-A131-4A3947F6E86E}" type="presParOf" srcId="{786D42CC-5E91-4AD5-AF3D-D7EEAFD44694}" destId="{73B79977-095F-4D2F-9ED4-E2ED9B673FE5}" srcOrd="1" destOrd="0" presId="urn:microsoft.com/office/officeart/2005/8/layout/list1"/>
    <dgm:cxn modelId="{CC789742-5C4F-41B1-A441-33C8A02F26B4}" type="presParOf" srcId="{6709CF64-D77D-4793-9D4E-854513DFE496}" destId="{1E3BE343-C047-43BA-847A-449FE829AC37}" srcOrd="5" destOrd="0" presId="urn:microsoft.com/office/officeart/2005/8/layout/list1"/>
    <dgm:cxn modelId="{93169BB0-AC58-4A77-B8D6-846940ECE56B}" type="presParOf" srcId="{6709CF64-D77D-4793-9D4E-854513DFE496}" destId="{BE306C44-0237-498F-8B59-18640AEEE1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32082-9360-4541-B4A6-417B4F78A04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3AAFC1E-4A9E-4FF8-B094-B0691298BE1A}">
      <dgm:prSet/>
      <dgm:spPr/>
      <dgm:t>
        <a:bodyPr/>
        <a:lstStyle/>
        <a:p>
          <a:r>
            <a:rPr lang="en-US" b="1" i="0" baseline="0" dirty="0">
              <a:solidFill>
                <a:srgbClr val="53565A"/>
              </a:solidFill>
            </a:rPr>
            <a:t>Monitoring for sleep disturbances</a:t>
          </a:r>
          <a:endParaRPr lang="en-US" dirty="0">
            <a:solidFill>
              <a:srgbClr val="53565A"/>
            </a:solidFill>
          </a:endParaRPr>
        </a:p>
      </dgm:t>
    </dgm:pt>
    <dgm:pt modelId="{E09D75BA-A404-48A4-91EC-7BE4186740D2}" type="parTrans" cxnId="{CFE01C03-76F1-416A-B598-3C407BF21246}">
      <dgm:prSet/>
      <dgm:spPr/>
      <dgm:t>
        <a:bodyPr/>
        <a:lstStyle/>
        <a:p>
          <a:endParaRPr lang="en-US"/>
        </a:p>
      </dgm:t>
    </dgm:pt>
    <dgm:pt modelId="{A28E84FE-7772-4726-8734-BDF6B20E7872}" type="sibTrans" cxnId="{CFE01C03-76F1-416A-B598-3C407BF21246}">
      <dgm:prSet/>
      <dgm:spPr/>
      <dgm:t>
        <a:bodyPr/>
        <a:lstStyle/>
        <a:p>
          <a:endParaRPr lang="en-US"/>
        </a:p>
      </dgm:t>
    </dgm:pt>
    <dgm:pt modelId="{C57595C7-CB67-4562-B6A8-319ECA35F3BF}">
      <dgm:prSet/>
      <dgm:spPr>
        <a:solidFill>
          <a:schemeClr val="accent6">
            <a:lumMod val="40000"/>
            <a:lumOff val="60000"/>
          </a:schemeClr>
        </a:solidFill>
      </dgm:spPr>
      <dgm:t>
        <a:bodyPr/>
        <a:lstStyle/>
        <a:p>
          <a:r>
            <a:rPr lang="en-US" b="1" i="0" baseline="0" dirty="0">
              <a:solidFill>
                <a:srgbClr val="53565A"/>
              </a:solidFill>
            </a:rPr>
            <a:t>Mental Health or Psychological services</a:t>
          </a:r>
          <a:endParaRPr lang="en-US" dirty="0">
            <a:solidFill>
              <a:srgbClr val="53565A"/>
            </a:solidFill>
          </a:endParaRPr>
        </a:p>
      </dgm:t>
    </dgm:pt>
    <dgm:pt modelId="{EC20AB76-4072-4A5A-BF9C-3A0A1D5B2760}" type="parTrans" cxnId="{B4E5227D-5D01-4E1C-B3A5-B1A5088F635C}">
      <dgm:prSet/>
      <dgm:spPr/>
      <dgm:t>
        <a:bodyPr/>
        <a:lstStyle/>
        <a:p>
          <a:endParaRPr lang="en-US"/>
        </a:p>
      </dgm:t>
    </dgm:pt>
    <dgm:pt modelId="{542106F2-01AF-4330-ACBE-7956318B6A2D}" type="sibTrans" cxnId="{B4E5227D-5D01-4E1C-B3A5-B1A5088F635C}">
      <dgm:prSet/>
      <dgm:spPr/>
      <dgm:t>
        <a:bodyPr/>
        <a:lstStyle/>
        <a:p>
          <a:endParaRPr lang="en-US"/>
        </a:p>
      </dgm:t>
    </dgm:pt>
    <dgm:pt modelId="{24EE79B1-DBBD-417B-B930-564682979CE2}">
      <dgm:prSet/>
      <dgm:spPr>
        <a:solidFill>
          <a:srgbClr val="FFFF00"/>
        </a:solidFill>
      </dgm:spPr>
      <dgm:t>
        <a:bodyPr/>
        <a:lstStyle/>
        <a:p>
          <a:r>
            <a:rPr lang="en-US" b="1" i="0" baseline="0" dirty="0">
              <a:solidFill>
                <a:srgbClr val="53565A"/>
              </a:solidFill>
            </a:rPr>
            <a:t>Behavior support</a:t>
          </a:r>
          <a:endParaRPr lang="en-US" dirty="0">
            <a:solidFill>
              <a:srgbClr val="53565A"/>
            </a:solidFill>
          </a:endParaRPr>
        </a:p>
      </dgm:t>
    </dgm:pt>
    <dgm:pt modelId="{041AC6E2-D18B-4BA7-AFE1-8054022BB6FF}" type="parTrans" cxnId="{DC2F3686-5657-41F4-A615-DAE460E6EFDE}">
      <dgm:prSet/>
      <dgm:spPr/>
      <dgm:t>
        <a:bodyPr/>
        <a:lstStyle/>
        <a:p>
          <a:endParaRPr lang="en-US"/>
        </a:p>
      </dgm:t>
    </dgm:pt>
    <dgm:pt modelId="{ABFE8A9D-25F1-4380-B07F-A7677B9C2649}" type="sibTrans" cxnId="{DC2F3686-5657-41F4-A615-DAE460E6EFDE}">
      <dgm:prSet/>
      <dgm:spPr/>
      <dgm:t>
        <a:bodyPr/>
        <a:lstStyle/>
        <a:p>
          <a:endParaRPr lang="en-US"/>
        </a:p>
      </dgm:t>
    </dgm:pt>
    <dgm:pt modelId="{E08F937B-7B6D-444A-B091-57FA07068511}">
      <dgm:prSet/>
      <dgm:spPr>
        <a:solidFill>
          <a:srgbClr val="92D050"/>
        </a:solidFill>
      </dgm:spPr>
      <dgm:t>
        <a:bodyPr/>
        <a:lstStyle/>
        <a:p>
          <a:r>
            <a:rPr lang="en-US" b="1" i="0" baseline="0" dirty="0">
              <a:solidFill>
                <a:srgbClr val="53565A"/>
              </a:solidFill>
            </a:rPr>
            <a:t>Assistive technology</a:t>
          </a:r>
          <a:endParaRPr lang="en-US" dirty="0">
            <a:solidFill>
              <a:srgbClr val="53565A"/>
            </a:solidFill>
          </a:endParaRPr>
        </a:p>
      </dgm:t>
    </dgm:pt>
    <dgm:pt modelId="{EEEA4C1D-729D-493E-BCFF-699A22E16F82}" type="parTrans" cxnId="{AC8EA8FA-AFE1-4348-A108-F8E42356150B}">
      <dgm:prSet/>
      <dgm:spPr/>
      <dgm:t>
        <a:bodyPr/>
        <a:lstStyle/>
        <a:p>
          <a:endParaRPr lang="en-US"/>
        </a:p>
      </dgm:t>
    </dgm:pt>
    <dgm:pt modelId="{D6E105B1-EF52-48CE-90FB-8734EDC4DFD5}" type="sibTrans" cxnId="{AC8EA8FA-AFE1-4348-A108-F8E42356150B}">
      <dgm:prSet/>
      <dgm:spPr/>
      <dgm:t>
        <a:bodyPr/>
        <a:lstStyle/>
        <a:p>
          <a:endParaRPr lang="en-US"/>
        </a:p>
      </dgm:t>
    </dgm:pt>
    <dgm:pt modelId="{53144F1A-E534-4E66-AB0D-92F6022BBB06}">
      <dgm:prSet/>
      <dgm:spPr>
        <a:solidFill>
          <a:schemeClr val="accent4">
            <a:lumMod val="60000"/>
            <a:lumOff val="40000"/>
          </a:schemeClr>
        </a:solidFill>
      </dgm:spPr>
      <dgm:t>
        <a:bodyPr/>
        <a:lstStyle/>
        <a:p>
          <a:r>
            <a:rPr lang="en-US" b="1" i="0" baseline="0" dirty="0">
              <a:solidFill>
                <a:srgbClr val="53565A"/>
              </a:solidFill>
            </a:rPr>
            <a:t>Family support for caregivers</a:t>
          </a:r>
          <a:endParaRPr lang="en-US" dirty="0">
            <a:solidFill>
              <a:srgbClr val="53565A"/>
            </a:solidFill>
          </a:endParaRPr>
        </a:p>
      </dgm:t>
    </dgm:pt>
    <dgm:pt modelId="{EF41E968-12BE-43E0-9338-C79A4BE16D6B}" type="parTrans" cxnId="{EB5B0BEA-B188-4601-AF01-A8F1B65F8295}">
      <dgm:prSet/>
      <dgm:spPr/>
      <dgm:t>
        <a:bodyPr/>
        <a:lstStyle/>
        <a:p>
          <a:endParaRPr lang="en-US"/>
        </a:p>
      </dgm:t>
    </dgm:pt>
    <dgm:pt modelId="{4E3B51F0-7E34-440F-BA30-AFD4EF58BF8F}" type="sibTrans" cxnId="{EB5B0BEA-B188-4601-AF01-A8F1B65F8295}">
      <dgm:prSet/>
      <dgm:spPr/>
      <dgm:t>
        <a:bodyPr/>
        <a:lstStyle/>
        <a:p>
          <a:endParaRPr lang="en-US"/>
        </a:p>
      </dgm:t>
    </dgm:pt>
    <dgm:pt modelId="{F51F2196-CFDC-4B99-AF1A-F85459A70DA1}">
      <dgm:prSet/>
      <dgm:spPr>
        <a:solidFill>
          <a:srgbClr val="4FF1D2"/>
        </a:solidFill>
      </dgm:spPr>
      <dgm:t>
        <a:bodyPr/>
        <a:lstStyle/>
        <a:p>
          <a:r>
            <a:rPr lang="en-US" b="1" i="0" baseline="0" dirty="0">
              <a:solidFill>
                <a:srgbClr val="53565A"/>
              </a:solidFill>
            </a:rPr>
            <a:t>Employment aptitude and vocational support</a:t>
          </a:r>
          <a:endParaRPr lang="en-US" dirty="0">
            <a:solidFill>
              <a:srgbClr val="53565A"/>
            </a:solidFill>
          </a:endParaRPr>
        </a:p>
      </dgm:t>
    </dgm:pt>
    <dgm:pt modelId="{F2503970-747A-460F-8D9F-3C19329BC29A}" type="parTrans" cxnId="{663F4FCC-DFAA-4BA5-B14F-0F29E93749E2}">
      <dgm:prSet/>
      <dgm:spPr/>
      <dgm:t>
        <a:bodyPr/>
        <a:lstStyle/>
        <a:p>
          <a:endParaRPr lang="en-US"/>
        </a:p>
      </dgm:t>
    </dgm:pt>
    <dgm:pt modelId="{3E76B57F-9D49-4E73-BA3D-EB544F06DCD5}" type="sibTrans" cxnId="{663F4FCC-DFAA-4BA5-B14F-0F29E93749E2}">
      <dgm:prSet/>
      <dgm:spPr/>
      <dgm:t>
        <a:bodyPr/>
        <a:lstStyle/>
        <a:p>
          <a:endParaRPr lang="en-US"/>
        </a:p>
      </dgm:t>
    </dgm:pt>
    <dgm:pt modelId="{85BDDD30-D76A-47D4-92B3-3AD25CC270EA}">
      <dgm:prSet/>
      <dgm:spPr>
        <a:solidFill>
          <a:schemeClr val="accent6">
            <a:lumMod val="60000"/>
            <a:lumOff val="40000"/>
          </a:schemeClr>
        </a:solidFill>
      </dgm:spPr>
      <dgm:t>
        <a:bodyPr/>
        <a:lstStyle/>
        <a:p>
          <a:r>
            <a:rPr lang="en-US" b="1" i="0" baseline="0" dirty="0">
              <a:solidFill>
                <a:srgbClr val="53565A"/>
              </a:solidFill>
            </a:rPr>
            <a:t>Orientation and mobility services</a:t>
          </a:r>
          <a:endParaRPr lang="en-US" dirty="0">
            <a:solidFill>
              <a:srgbClr val="53565A"/>
            </a:solidFill>
          </a:endParaRPr>
        </a:p>
      </dgm:t>
    </dgm:pt>
    <dgm:pt modelId="{99835234-7C52-46C6-8BB0-A6659F2CACC4}" type="parTrans" cxnId="{A8CF9EB0-C4E2-49DF-A700-85E23C0F4BCF}">
      <dgm:prSet/>
      <dgm:spPr/>
      <dgm:t>
        <a:bodyPr/>
        <a:lstStyle/>
        <a:p>
          <a:endParaRPr lang="en-US"/>
        </a:p>
      </dgm:t>
    </dgm:pt>
    <dgm:pt modelId="{03ADBBD2-21CE-444E-A3DD-9299EBF2023D}" type="sibTrans" cxnId="{A8CF9EB0-C4E2-49DF-A700-85E23C0F4BCF}">
      <dgm:prSet/>
      <dgm:spPr/>
      <dgm:t>
        <a:bodyPr/>
        <a:lstStyle/>
        <a:p>
          <a:endParaRPr lang="en-US"/>
        </a:p>
      </dgm:t>
    </dgm:pt>
    <dgm:pt modelId="{C3CCF9F4-799E-44D9-90BD-EFC2EE4B9CD1}" type="pres">
      <dgm:prSet presAssocID="{C4532082-9360-4541-B4A6-417B4F78A040}" presName="diagram" presStyleCnt="0">
        <dgm:presLayoutVars>
          <dgm:dir/>
          <dgm:resizeHandles val="exact"/>
        </dgm:presLayoutVars>
      </dgm:prSet>
      <dgm:spPr/>
    </dgm:pt>
    <dgm:pt modelId="{DA222421-167A-4120-8A69-CA4ACA3C4CAB}" type="pres">
      <dgm:prSet presAssocID="{13AAFC1E-4A9E-4FF8-B094-B0691298BE1A}" presName="node" presStyleLbl="node1" presStyleIdx="0" presStyleCnt="7">
        <dgm:presLayoutVars>
          <dgm:bulletEnabled val="1"/>
        </dgm:presLayoutVars>
      </dgm:prSet>
      <dgm:spPr/>
    </dgm:pt>
    <dgm:pt modelId="{BE3B05A7-8C59-43CC-B5BE-AF8D5DD242B2}" type="pres">
      <dgm:prSet presAssocID="{A28E84FE-7772-4726-8734-BDF6B20E7872}" presName="sibTrans" presStyleCnt="0"/>
      <dgm:spPr/>
    </dgm:pt>
    <dgm:pt modelId="{0252A117-A6E5-4107-9C98-8F0B0690FCF5}" type="pres">
      <dgm:prSet presAssocID="{C57595C7-CB67-4562-B6A8-319ECA35F3BF}" presName="node" presStyleLbl="node1" presStyleIdx="1" presStyleCnt="7">
        <dgm:presLayoutVars>
          <dgm:bulletEnabled val="1"/>
        </dgm:presLayoutVars>
      </dgm:prSet>
      <dgm:spPr/>
    </dgm:pt>
    <dgm:pt modelId="{F223E200-B33E-4C57-BCBE-4007ADB61AA5}" type="pres">
      <dgm:prSet presAssocID="{542106F2-01AF-4330-ACBE-7956318B6A2D}" presName="sibTrans" presStyleCnt="0"/>
      <dgm:spPr/>
    </dgm:pt>
    <dgm:pt modelId="{D14C7B0B-02AB-435B-A7A8-49E7383F4AFD}" type="pres">
      <dgm:prSet presAssocID="{24EE79B1-DBBD-417B-B930-564682979CE2}" presName="node" presStyleLbl="node1" presStyleIdx="2" presStyleCnt="7">
        <dgm:presLayoutVars>
          <dgm:bulletEnabled val="1"/>
        </dgm:presLayoutVars>
      </dgm:prSet>
      <dgm:spPr/>
    </dgm:pt>
    <dgm:pt modelId="{3FC6CB07-EA83-4FE2-801C-82B4042B5442}" type="pres">
      <dgm:prSet presAssocID="{ABFE8A9D-25F1-4380-B07F-A7677B9C2649}" presName="sibTrans" presStyleCnt="0"/>
      <dgm:spPr/>
    </dgm:pt>
    <dgm:pt modelId="{8D791E1A-53F5-4D53-9FA6-92A6CEDB9B55}" type="pres">
      <dgm:prSet presAssocID="{E08F937B-7B6D-444A-B091-57FA07068511}" presName="node" presStyleLbl="node1" presStyleIdx="3" presStyleCnt="7" custLinFactNeighborX="232" custLinFactNeighborY="-2696">
        <dgm:presLayoutVars>
          <dgm:bulletEnabled val="1"/>
        </dgm:presLayoutVars>
      </dgm:prSet>
      <dgm:spPr/>
    </dgm:pt>
    <dgm:pt modelId="{E44F6EAF-F715-43BE-B09F-7786BFF3F13A}" type="pres">
      <dgm:prSet presAssocID="{D6E105B1-EF52-48CE-90FB-8734EDC4DFD5}" presName="sibTrans" presStyleCnt="0"/>
      <dgm:spPr/>
    </dgm:pt>
    <dgm:pt modelId="{BE2CE5B9-5418-4FF0-A091-433B55F75AC8}" type="pres">
      <dgm:prSet presAssocID="{53144F1A-E534-4E66-AB0D-92F6022BBB06}" presName="node" presStyleLbl="node1" presStyleIdx="4" presStyleCnt="7">
        <dgm:presLayoutVars>
          <dgm:bulletEnabled val="1"/>
        </dgm:presLayoutVars>
      </dgm:prSet>
      <dgm:spPr/>
    </dgm:pt>
    <dgm:pt modelId="{ABF0748C-95AB-476B-832F-B6C877EEA7E5}" type="pres">
      <dgm:prSet presAssocID="{4E3B51F0-7E34-440F-BA30-AFD4EF58BF8F}" presName="sibTrans" presStyleCnt="0"/>
      <dgm:spPr/>
    </dgm:pt>
    <dgm:pt modelId="{300BB066-C573-4DEC-B836-24F95F3ED7CF}" type="pres">
      <dgm:prSet presAssocID="{F51F2196-CFDC-4B99-AF1A-F85459A70DA1}" presName="node" presStyleLbl="node1" presStyleIdx="5" presStyleCnt="7">
        <dgm:presLayoutVars>
          <dgm:bulletEnabled val="1"/>
        </dgm:presLayoutVars>
      </dgm:prSet>
      <dgm:spPr/>
    </dgm:pt>
    <dgm:pt modelId="{3CAF4F2F-1ADD-48AF-96B9-E6AAF5D5D003}" type="pres">
      <dgm:prSet presAssocID="{3E76B57F-9D49-4E73-BA3D-EB544F06DCD5}" presName="sibTrans" presStyleCnt="0"/>
      <dgm:spPr/>
    </dgm:pt>
    <dgm:pt modelId="{3A2AA083-469E-4036-9109-B3021728B242}" type="pres">
      <dgm:prSet presAssocID="{85BDDD30-D76A-47D4-92B3-3AD25CC270EA}" presName="node" presStyleLbl="node1" presStyleIdx="6" presStyleCnt="7">
        <dgm:presLayoutVars>
          <dgm:bulletEnabled val="1"/>
        </dgm:presLayoutVars>
      </dgm:prSet>
      <dgm:spPr/>
    </dgm:pt>
  </dgm:ptLst>
  <dgm:cxnLst>
    <dgm:cxn modelId="{CFE01C03-76F1-416A-B598-3C407BF21246}" srcId="{C4532082-9360-4541-B4A6-417B4F78A040}" destId="{13AAFC1E-4A9E-4FF8-B094-B0691298BE1A}" srcOrd="0" destOrd="0" parTransId="{E09D75BA-A404-48A4-91EC-7BE4186740D2}" sibTransId="{A28E84FE-7772-4726-8734-BDF6B20E7872}"/>
    <dgm:cxn modelId="{C7B6C806-D34B-46A8-84B8-951F082A1B7F}" type="presOf" srcId="{E08F937B-7B6D-444A-B091-57FA07068511}" destId="{8D791E1A-53F5-4D53-9FA6-92A6CEDB9B55}" srcOrd="0" destOrd="0" presId="urn:microsoft.com/office/officeart/2005/8/layout/default"/>
    <dgm:cxn modelId="{D000FD08-1E2B-492C-9F1E-2F00064D5344}" type="presOf" srcId="{C4532082-9360-4541-B4A6-417B4F78A040}" destId="{C3CCF9F4-799E-44D9-90BD-EFC2EE4B9CD1}" srcOrd="0" destOrd="0" presId="urn:microsoft.com/office/officeart/2005/8/layout/default"/>
    <dgm:cxn modelId="{C3892A1B-116E-49E3-A36C-8D793F6CA108}" type="presOf" srcId="{24EE79B1-DBBD-417B-B930-564682979CE2}" destId="{D14C7B0B-02AB-435B-A7A8-49E7383F4AFD}" srcOrd="0" destOrd="0" presId="urn:microsoft.com/office/officeart/2005/8/layout/default"/>
    <dgm:cxn modelId="{CBE39039-9E36-4701-8097-FADCBED5F256}" type="presOf" srcId="{85BDDD30-D76A-47D4-92B3-3AD25CC270EA}" destId="{3A2AA083-469E-4036-9109-B3021728B242}" srcOrd="0" destOrd="0" presId="urn:microsoft.com/office/officeart/2005/8/layout/default"/>
    <dgm:cxn modelId="{6BF11B67-28F7-44B0-B344-E8565627F941}" type="presOf" srcId="{F51F2196-CFDC-4B99-AF1A-F85459A70DA1}" destId="{300BB066-C573-4DEC-B836-24F95F3ED7CF}" srcOrd="0" destOrd="0" presId="urn:microsoft.com/office/officeart/2005/8/layout/default"/>
    <dgm:cxn modelId="{B4E5227D-5D01-4E1C-B3A5-B1A5088F635C}" srcId="{C4532082-9360-4541-B4A6-417B4F78A040}" destId="{C57595C7-CB67-4562-B6A8-319ECA35F3BF}" srcOrd="1" destOrd="0" parTransId="{EC20AB76-4072-4A5A-BF9C-3A0A1D5B2760}" sibTransId="{542106F2-01AF-4330-ACBE-7956318B6A2D}"/>
    <dgm:cxn modelId="{DC2F3686-5657-41F4-A615-DAE460E6EFDE}" srcId="{C4532082-9360-4541-B4A6-417B4F78A040}" destId="{24EE79B1-DBBD-417B-B930-564682979CE2}" srcOrd="2" destOrd="0" parTransId="{041AC6E2-D18B-4BA7-AFE1-8054022BB6FF}" sibTransId="{ABFE8A9D-25F1-4380-B07F-A7677B9C2649}"/>
    <dgm:cxn modelId="{46A183A9-D4EC-4D7E-8E07-EB7EE0CC76C2}" type="presOf" srcId="{13AAFC1E-4A9E-4FF8-B094-B0691298BE1A}" destId="{DA222421-167A-4120-8A69-CA4ACA3C4CAB}" srcOrd="0" destOrd="0" presId="urn:microsoft.com/office/officeart/2005/8/layout/default"/>
    <dgm:cxn modelId="{963B02AD-257C-4275-98E0-3EFB89B764D3}" type="presOf" srcId="{C57595C7-CB67-4562-B6A8-319ECA35F3BF}" destId="{0252A117-A6E5-4107-9C98-8F0B0690FCF5}" srcOrd="0" destOrd="0" presId="urn:microsoft.com/office/officeart/2005/8/layout/default"/>
    <dgm:cxn modelId="{A8CF9EB0-C4E2-49DF-A700-85E23C0F4BCF}" srcId="{C4532082-9360-4541-B4A6-417B4F78A040}" destId="{85BDDD30-D76A-47D4-92B3-3AD25CC270EA}" srcOrd="6" destOrd="0" parTransId="{99835234-7C52-46C6-8BB0-A6659F2CACC4}" sibTransId="{03ADBBD2-21CE-444E-A3DD-9299EBF2023D}"/>
    <dgm:cxn modelId="{663F4FCC-DFAA-4BA5-B14F-0F29E93749E2}" srcId="{C4532082-9360-4541-B4A6-417B4F78A040}" destId="{F51F2196-CFDC-4B99-AF1A-F85459A70DA1}" srcOrd="5" destOrd="0" parTransId="{F2503970-747A-460F-8D9F-3C19329BC29A}" sibTransId="{3E76B57F-9D49-4E73-BA3D-EB544F06DCD5}"/>
    <dgm:cxn modelId="{EB5B0BEA-B188-4601-AF01-A8F1B65F8295}" srcId="{C4532082-9360-4541-B4A6-417B4F78A040}" destId="{53144F1A-E534-4E66-AB0D-92F6022BBB06}" srcOrd="4" destOrd="0" parTransId="{EF41E968-12BE-43E0-9338-C79A4BE16D6B}" sibTransId="{4E3B51F0-7E34-440F-BA30-AFD4EF58BF8F}"/>
    <dgm:cxn modelId="{A2055CF1-76ED-4A0D-A521-1F0145F8D404}" type="presOf" srcId="{53144F1A-E534-4E66-AB0D-92F6022BBB06}" destId="{BE2CE5B9-5418-4FF0-A091-433B55F75AC8}" srcOrd="0" destOrd="0" presId="urn:microsoft.com/office/officeart/2005/8/layout/default"/>
    <dgm:cxn modelId="{AC8EA8FA-AFE1-4348-A108-F8E42356150B}" srcId="{C4532082-9360-4541-B4A6-417B4F78A040}" destId="{E08F937B-7B6D-444A-B091-57FA07068511}" srcOrd="3" destOrd="0" parTransId="{EEEA4C1D-729D-493E-BCFF-699A22E16F82}" sibTransId="{D6E105B1-EF52-48CE-90FB-8734EDC4DFD5}"/>
    <dgm:cxn modelId="{7A9D534A-4ED8-4BAC-AAA2-6A84FD8B3816}" type="presParOf" srcId="{C3CCF9F4-799E-44D9-90BD-EFC2EE4B9CD1}" destId="{DA222421-167A-4120-8A69-CA4ACA3C4CAB}" srcOrd="0" destOrd="0" presId="urn:microsoft.com/office/officeart/2005/8/layout/default"/>
    <dgm:cxn modelId="{A3CE88AB-4146-434A-9994-EC8AFD33FA47}" type="presParOf" srcId="{C3CCF9F4-799E-44D9-90BD-EFC2EE4B9CD1}" destId="{BE3B05A7-8C59-43CC-B5BE-AF8D5DD242B2}" srcOrd="1" destOrd="0" presId="urn:microsoft.com/office/officeart/2005/8/layout/default"/>
    <dgm:cxn modelId="{2E9BD6F6-C4DC-4B25-9AB3-D8B6E6F047FC}" type="presParOf" srcId="{C3CCF9F4-799E-44D9-90BD-EFC2EE4B9CD1}" destId="{0252A117-A6E5-4107-9C98-8F0B0690FCF5}" srcOrd="2" destOrd="0" presId="urn:microsoft.com/office/officeart/2005/8/layout/default"/>
    <dgm:cxn modelId="{15F7F7A0-6F92-4943-AB39-9B40A0F0E016}" type="presParOf" srcId="{C3CCF9F4-799E-44D9-90BD-EFC2EE4B9CD1}" destId="{F223E200-B33E-4C57-BCBE-4007ADB61AA5}" srcOrd="3" destOrd="0" presId="urn:microsoft.com/office/officeart/2005/8/layout/default"/>
    <dgm:cxn modelId="{B6036D1C-C588-476C-B6BC-7807BC53AB11}" type="presParOf" srcId="{C3CCF9F4-799E-44D9-90BD-EFC2EE4B9CD1}" destId="{D14C7B0B-02AB-435B-A7A8-49E7383F4AFD}" srcOrd="4" destOrd="0" presId="urn:microsoft.com/office/officeart/2005/8/layout/default"/>
    <dgm:cxn modelId="{5D8F73ED-6328-4442-9F9F-047821C63D82}" type="presParOf" srcId="{C3CCF9F4-799E-44D9-90BD-EFC2EE4B9CD1}" destId="{3FC6CB07-EA83-4FE2-801C-82B4042B5442}" srcOrd="5" destOrd="0" presId="urn:microsoft.com/office/officeart/2005/8/layout/default"/>
    <dgm:cxn modelId="{615E3779-7637-41C2-A98E-5AD84C0D1629}" type="presParOf" srcId="{C3CCF9F4-799E-44D9-90BD-EFC2EE4B9CD1}" destId="{8D791E1A-53F5-4D53-9FA6-92A6CEDB9B55}" srcOrd="6" destOrd="0" presId="urn:microsoft.com/office/officeart/2005/8/layout/default"/>
    <dgm:cxn modelId="{615BDC00-A76C-476A-8E09-3077400B46EC}" type="presParOf" srcId="{C3CCF9F4-799E-44D9-90BD-EFC2EE4B9CD1}" destId="{E44F6EAF-F715-43BE-B09F-7786BFF3F13A}" srcOrd="7" destOrd="0" presId="urn:microsoft.com/office/officeart/2005/8/layout/default"/>
    <dgm:cxn modelId="{4D991884-044A-41AC-9481-33B84245FB0B}" type="presParOf" srcId="{C3CCF9F4-799E-44D9-90BD-EFC2EE4B9CD1}" destId="{BE2CE5B9-5418-4FF0-A091-433B55F75AC8}" srcOrd="8" destOrd="0" presId="urn:microsoft.com/office/officeart/2005/8/layout/default"/>
    <dgm:cxn modelId="{3A1AF9F3-46CC-47DC-A672-7359FFB5904B}" type="presParOf" srcId="{C3CCF9F4-799E-44D9-90BD-EFC2EE4B9CD1}" destId="{ABF0748C-95AB-476B-832F-B6C877EEA7E5}" srcOrd="9" destOrd="0" presId="urn:microsoft.com/office/officeart/2005/8/layout/default"/>
    <dgm:cxn modelId="{55AE1C83-A250-4E5B-BF30-2C0DE206A833}" type="presParOf" srcId="{C3CCF9F4-799E-44D9-90BD-EFC2EE4B9CD1}" destId="{300BB066-C573-4DEC-B836-24F95F3ED7CF}" srcOrd="10" destOrd="0" presId="urn:microsoft.com/office/officeart/2005/8/layout/default"/>
    <dgm:cxn modelId="{5B5A19F1-AFC5-40C1-B9D1-81BAE23842D4}" type="presParOf" srcId="{C3CCF9F4-799E-44D9-90BD-EFC2EE4B9CD1}" destId="{3CAF4F2F-1ADD-48AF-96B9-E6AAF5D5D003}" srcOrd="11" destOrd="0" presId="urn:microsoft.com/office/officeart/2005/8/layout/default"/>
    <dgm:cxn modelId="{D8DD441E-BBAE-4013-879F-3C176A777DAF}" type="presParOf" srcId="{C3CCF9F4-799E-44D9-90BD-EFC2EE4B9CD1}" destId="{3A2AA083-469E-4036-9109-B3021728B24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93AF-4170-4669-9609-5986878A991C}">
      <dsp:nvSpPr>
        <dsp:cNvPr id="0" name=""/>
        <dsp:cNvSpPr/>
      </dsp:nvSpPr>
      <dsp:spPr>
        <a:xfrm>
          <a:off x="679050" y="376937"/>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F3B9C-38FC-4EF6-B2A0-A51EDCBB02A3}">
      <dsp:nvSpPr>
        <dsp:cNvPr id="0" name=""/>
        <dsp:cNvSpPr/>
      </dsp:nvSpPr>
      <dsp:spPr>
        <a:xfrm>
          <a:off x="726675" y="569498"/>
          <a:ext cx="1791935" cy="15020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D1ECC3-BA39-4D52-9738-B5760DB619CA}">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a:t>Location of trauma</a:t>
          </a:r>
          <a:endParaRPr lang="en-US" sz="2400" kern="1200"/>
        </a:p>
      </dsp:txBody>
      <dsp:txXfrm>
        <a:off x="75768" y="2851938"/>
        <a:ext cx="3093750" cy="720000"/>
      </dsp:txXfrm>
    </dsp:sp>
    <dsp:sp modelId="{1E9E2B95-FE13-4633-8CBD-0A0EB2A3B96B}">
      <dsp:nvSpPr>
        <dsp:cNvPr id="0" name=""/>
        <dsp:cNvSpPr/>
      </dsp:nvSpPr>
      <dsp:spPr>
        <a:xfrm>
          <a:off x="4314206" y="376937"/>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A46F2-DE08-4DF6-B3BF-EC0853B6CD14}">
      <dsp:nvSpPr>
        <dsp:cNvPr id="0" name=""/>
        <dsp:cNvSpPr/>
      </dsp:nvSpPr>
      <dsp:spPr>
        <a:xfrm>
          <a:off x="4519863" y="599335"/>
          <a:ext cx="1475873" cy="1442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7C8D50-871C-4A6C-A91C-B19DB016EB1A}">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Severity of injury</a:t>
          </a:r>
          <a:endParaRPr lang="en-US" sz="2400" kern="1200" dirty="0"/>
        </a:p>
      </dsp:txBody>
      <dsp:txXfrm>
        <a:off x="3710925" y="2851938"/>
        <a:ext cx="3093750" cy="720000"/>
      </dsp:txXfrm>
    </dsp:sp>
    <dsp:sp modelId="{B680C59A-2DFB-4665-84BD-C68DD93F31B9}">
      <dsp:nvSpPr>
        <dsp:cNvPr id="0" name=""/>
        <dsp:cNvSpPr/>
      </dsp:nvSpPr>
      <dsp:spPr>
        <a:xfrm>
          <a:off x="7949362" y="376937"/>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ED327-5D39-45FD-BB6C-13F837773558}">
      <dsp:nvSpPr>
        <dsp:cNvPr id="0" name=""/>
        <dsp:cNvSpPr/>
      </dsp:nvSpPr>
      <dsp:spPr>
        <a:xfrm>
          <a:off x="8096477" y="575269"/>
          <a:ext cx="1592957" cy="1490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B1DA54-FADF-4D0E-A0D8-28D8A6978429}">
      <dsp:nvSpPr>
        <dsp:cNvPr id="0" name=""/>
        <dsp:cNvSpPr/>
      </dsp:nvSpPr>
      <dsp:spPr>
        <a:xfrm>
          <a:off x="7891942" y="2851938"/>
          <a:ext cx="200202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Length of coma</a:t>
          </a:r>
          <a:endParaRPr lang="en-US" sz="2400" kern="1200" dirty="0"/>
        </a:p>
      </dsp:txBody>
      <dsp:txXfrm>
        <a:off x="7891942" y="2851938"/>
        <a:ext cx="200202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A22E7-A5E7-4601-8F0F-9F121A7E20F0}">
      <dsp:nvSpPr>
        <dsp:cNvPr id="0" name=""/>
        <dsp:cNvSpPr/>
      </dsp:nvSpPr>
      <dsp:spPr>
        <a:xfrm>
          <a:off x="0" y="391076"/>
          <a:ext cx="6213762" cy="2835000"/>
        </a:xfrm>
        <a:prstGeom prst="rect">
          <a:avLst/>
        </a:prstGeom>
        <a:solidFill>
          <a:schemeClr val="tx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257" tIns="520700" rIns="48225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rPr>
            <a:t>Full impact may not be evident for 12 to 18 months</a:t>
          </a: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rPr>
            <a:t>Improvements can occur for months or years</a:t>
          </a: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rPr>
            <a:t>Often re-learning is needed for some foundational skills</a:t>
          </a:r>
        </a:p>
      </dsp:txBody>
      <dsp:txXfrm>
        <a:off x="0" y="391076"/>
        <a:ext cx="6213762" cy="2835000"/>
      </dsp:txXfrm>
    </dsp:sp>
    <dsp:sp modelId="{6044C4A3-B3C8-41E5-BEAB-3533CAE7A792}">
      <dsp:nvSpPr>
        <dsp:cNvPr id="0" name=""/>
        <dsp:cNvSpPr/>
      </dsp:nvSpPr>
      <dsp:spPr>
        <a:xfrm>
          <a:off x="310688" y="22076"/>
          <a:ext cx="4349633"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406" tIns="0" rIns="164406"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2"/>
              </a:solidFill>
            </a:rPr>
            <a:t>Positive changes initially</a:t>
          </a:r>
        </a:p>
      </dsp:txBody>
      <dsp:txXfrm>
        <a:off x="346714" y="58102"/>
        <a:ext cx="4277581" cy="665948"/>
      </dsp:txXfrm>
    </dsp:sp>
    <dsp:sp modelId="{BE306C44-0237-498F-8B59-18640AEEE1FD}">
      <dsp:nvSpPr>
        <dsp:cNvPr id="0" name=""/>
        <dsp:cNvSpPr/>
      </dsp:nvSpPr>
      <dsp:spPr>
        <a:xfrm>
          <a:off x="0" y="3730076"/>
          <a:ext cx="6213762" cy="2086875"/>
        </a:xfrm>
        <a:prstGeom prst="rect">
          <a:avLst/>
        </a:prstGeom>
        <a:solidFill>
          <a:schemeClr val="tx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257" tIns="520700" rIns="48225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C00000"/>
              </a:solidFill>
            </a:rPr>
            <a:t>Social and emotional difficulties can develop years later</a:t>
          </a:r>
        </a:p>
        <a:p>
          <a:pPr marL="228600" lvl="1" indent="-228600" algn="l" defTabSz="1111250">
            <a:lnSpc>
              <a:spcPct val="90000"/>
            </a:lnSpc>
            <a:spcBef>
              <a:spcPct val="0"/>
            </a:spcBef>
            <a:spcAft>
              <a:spcPct val="15000"/>
            </a:spcAft>
            <a:buChar char="•"/>
          </a:pPr>
          <a:r>
            <a:rPr lang="en-US" sz="2500" kern="1200" dirty="0">
              <a:solidFill>
                <a:srgbClr val="C00000"/>
              </a:solidFill>
            </a:rPr>
            <a:t>Usually new learning is significantly impaired</a:t>
          </a:r>
        </a:p>
      </dsp:txBody>
      <dsp:txXfrm>
        <a:off x="0" y="3730076"/>
        <a:ext cx="6213762" cy="2086875"/>
      </dsp:txXfrm>
    </dsp:sp>
    <dsp:sp modelId="{73B79977-095F-4D2F-9ED4-E2ED9B673FE5}">
      <dsp:nvSpPr>
        <dsp:cNvPr id="0" name=""/>
        <dsp:cNvSpPr/>
      </dsp:nvSpPr>
      <dsp:spPr>
        <a:xfrm>
          <a:off x="303102" y="3361076"/>
          <a:ext cx="590457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406" tIns="0" rIns="164406"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2"/>
              </a:solidFill>
            </a:rPr>
            <a:t>Negative changes as demands increase</a:t>
          </a:r>
        </a:p>
      </dsp:txBody>
      <dsp:txXfrm>
        <a:off x="339128" y="3397102"/>
        <a:ext cx="5832526"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2421-167A-4120-8A69-CA4ACA3C4CAB}">
      <dsp:nvSpPr>
        <dsp:cNvPr id="0" name=""/>
        <dsp:cNvSpPr/>
      </dsp:nvSpPr>
      <dsp:spPr>
        <a:xfrm>
          <a:off x="2964" y="563595"/>
          <a:ext cx="2351960" cy="14111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53565A"/>
              </a:solidFill>
            </a:rPr>
            <a:t>Monitoring for sleep disturbances</a:t>
          </a:r>
          <a:endParaRPr lang="en-US" sz="2300" kern="1200" dirty="0">
            <a:solidFill>
              <a:srgbClr val="53565A"/>
            </a:solidFill>
          </a:endParaRPr>
        </a:p>
      </dsp:txBody>
      <dsp:txXfrm>
        <a:off x="2964" y="563595"/>
        <a:ext cx="2351960" cy="1411176"/>
      </dsp:txXfrm>
    </dsp:sp>
    <dsp:sp modelId="{0252A117-A6E5-4107-9C98-8F0B0690FCF5}">
      <dsp:nvSpPr>
        <dsp:cNvPr id="0" name=""/>
        <dsp:cNvSpPr/>
      </dsp:nvSpPr>
      <dsp:spPr>
        <a:xfrm>
          <a:off x="2590121" y="563595"/>
          <a:ext cx="2351960" cy="1411176"/>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53565A"/>
              </a:solidFill>
            </a:rPr>
            <a:t>Mental Health or Psychological services</a:t>
          </a:r>
          <a:endParaRPr lang="en-US" sz="2300" kern="1200" dirty="0">
            <a:solidFill>
              <a:srgbClr val="53565A"/>
            </a:solidFill>
          </a:endParaRPr>
        </a:p>
      </dsp:txBody>
      <dsp:txXfrm>
        <a:off x="2590121" y="563595"/>
        <a:ext cx="2351960" cy="1411176"/>
      </dsp:txXfrm>
    </dsp:sp>
    <dsp:sp modelId="{D14C7B0B-02AB-435B-A7A8-49E7383F4AFD}">
      <dsp:nvSpPr>
        <dsp:cNvPr id="0" name=""/>
        <dsp:cNvSpPr/>
      </dsp:nvSpPr>
      <dsp:spPr>
        <a:xfrm>
          <a:off x="5177278" y="563595"/>
          <a:ext cx="2351960" cy="141117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53565A"/>
              </a:solidFill>
            </a:rPr>
            <a:t>Behavior support</a:t>
          </a:r>
          <a:endParaRPr lang="en-US" sz="2300" kern="1200" dirty="0">
            <a:solidFill>
              <a:srgbClr val="53565A"/>
            </a:solidFill>
          </a:endParaRPr>
        </a:p>
      </dsp:txBody>
      <dsp:txXfrm>
        <a:off x="5177278" y="563595"/>
        <a:ext cx="2351960" cy="1411176"/>
      </dsp:txXfrm>
    </dsp:sp>
    <dsp:sp modelId="{8D791E1A-53F5-4D53-9FA6-92A6CEDB9B55}">
      <dsp:nvSpPr>
        <dsp:cNvPr id="0" name=""/>
        <dsp:cNvSpPr/>
      </dsp:nvSpPr>
      <dsp:spPr>
        <a:xfrm>
          <a:off x="7767399" y="525550"/>
          <a:ext cx="2351960" cy="14111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53565A"/>
              </a:solidFill>
            </a:rPr>
            <a:t>Assistive technology</a:t>
          </a:r>
          <a:endParaRPr lang="en-US" sz="2300" kern="1200" dirty="0">
            <a:solidFill>
              <a:srgbClr val="53565A"/>
            </a:solidFill>
          </a:endParaRPr>
        </a:p>
      </dsp:txBody>
      <dsp:txXfrm>
        <a:off x="7767399" y="525550"/>
        <a:ext cx="2351960" cy="1411176"/>
      </dsp:txXfrm>
    </dsp:sp>
    <dsp:sp modelId="{BE2CE5B9-5418-4FF0-A091-433B55F75AC8}">
      <dsp:nvSpPr>
        <dsp:cNvPr id="0" name=""/>
        <dsp:cNvSpPr/>
      </dsp:nvSpPr>
      <dsp:spPr>
        <a:xfrm>
          <a:off x="1296543" y="2209968"/>
          <a:ext cx="2351960" cy="1411176"/>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53565A"/>
              </a:solidFill>
            </a:rPr>
            <a:t>Family support for caregivers</a:t>
          </a:r>
          <a:endParaRPr lang="en-US" sz="2300" kern="1200" dirty="0">
            <a:solidFill>
              <a:srgbClr val="53565A"/>
            </a:solidFill>
          </a:endParaRPr>
        </a:p>
      </dsp:txBody>
      <dsp:txXfrm>
        <a:off x="1296543" y="2209968"/>
        <a:ext cx="2351960" cy="1411176"/>
      </dsp:txXfrm>
    </dsp:sp>
    <dsp:sp modelId="{300BB066-C573-4DEC-B836-24F95F3ED7CF}">
      <dsp:nvSpPr>
        <dsp:cNvPr id="0" name=""/>
        <dsp:cNvSpPr/>
      </dsp:nvSpPr>
      <dsp:spPr>
        <a:xfrm>
          <a:off x="3883699" y="2209968"/>
          <a:ext cx="2351960" cy="1411176"/>
        </a:xfrm>
        <a:prstGeom prst="rect">
          <a:avLst/>
        </a:prstGeom>
        <a:solidFill>
          <a:srgbClr val="4FF1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53565A"/>
              </a:solidFill>
            </a:rPr>
            <a:t>Employment aptitude and vocational support</a:t>
          </a:r>
          <a:endParaRPr lang="en-US" sz="2300" kern="1200" dirty="0">
            <a:solidFill>
              <a:srgbClr val="53565A"/>
            </a:solidFill>
          </a:endParaRPr>
        </a:p>
      </dsp:txBody>
      <dsp:txXfrm>
        <a:off x="3883699" y="2209968"/>
        <a:ext cx="2351960" cy="1411176"/>
      </dsp:txXfrm>
    </dsp:sp>
    <dsp:sp modelId="{3A2AA083-469E-4036-9109-B3021728B242}">
      <dsp:nvSpPr>
        <dsp:cNvPr id="0" name=""/>
        <dsp:cNvSpPr/>
      </dsp:nvSpPr>
      <dsp:spPr>
        <a:xfrm>
          <a:off x="6470856" y="2209968"/>
          <a:ext cx="2351960" cy="141117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53565A"/>
              </a:solidFill>
            </a:rPr>
            <a:t>Orientation and mobility services</a:t>
          </a:r>
          <a:endParaRPr lang="en-US" sz="2300" kern="1200" dirty="0">
            <a:solidFill>
              <a:srgbClr val="53565A"/>
            </a:solidFill>
          </a:endParaRPr>
        </a:p>
      </dsp:txBody>
      <dsp:txXfrm>
        <a:off x="6470856" y="2209968"/>
        <a:ext cx="2351960" cy="141117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E318-BCD2-4CDD-8849-4E2BAC8390BD}"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AC98-E081-40BA-B605-F7D71F2322DB}" type="slidenum">
              <a:rPr lang="en-US" smtClean="0"/>
              <a:t>‹#›</a:t>
            </a:fld>
            <a:endParaRPr lang="en-US"/>
          </a:p>
        </p:txBody>
      </p:sp>
    </p:spTree>
    <p:extLst>
      <p:ext uri="{BB962C8B-B14F-4D97-AF65-F5344CB8AC3E}">
        <p14:creationId xmlns:p14="http://schemas.microsoft.com/office/powerpoint/2010/main" val="68234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995" y="1122363"/>
            <a:ext cx="10610850" cy="2387600"/>
          </a:xfrm>
        </p:spPr>
        <p:txBody>
          <a:bodyPr anchor="ctr"/>
          <a:lstStyle>
            <a:lvl1pPr algn="ctr">
              <a:defRPr sz="6000" b="1" i="0" baseline="0">
                <a:solidFill>
                  <a:schemeClr val="tx1"/>
                </a:solidFill>
                <a:latin typeface="VAG Rounded Next" panose="020F0502020203020204" pitchFamily="34" charset="0"/>
              </a:defRPr>
            </a:lvl1pPr>
          </a:lstStyle>
          <a:p>
            <a:r>
              <a:rPr lang="en-US" dirty="0"/>
              <a:t>Brand Template CM Blue</a:t>
            </a:r>
          </a:p>
        </p:txBody>
      </p:sp>
      <p:sp>
        <p:nvSpPr>
          <p:cNvPr id="3" name="Subtitle 2"/>
          <p:cNvSpPr>
            <a:spLocks noGrp="1"/>
          </p:cNvSpPr>
          <p:nvPr>
            <p:ph type="subTitle" idx="1"/>
          </p:nvPr>
        </p:nvSpPr>
        <p:spPr>
          <a:xfrm>
            <a:off x="599995" y="3602038"/>
            <a:ext cx="10610850" cy="1655762"/>
          </a:xfrm>
        </p:spPr>
        <p:txBody>
          <a:bodyPr/>
          <a:lstStyle>
            <a:lvl1pPr marL="0" indent="0" algn="ctr">
              <a:buNone/>
              <a:defRPr sz="2400" b="0" i="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30D6A51-2275-7244-80D0-A3B484ED93B5}"/>
              </a:ext>
            </a:extLst>
          </p:cNvPr>
          <p:cNvSpPr>
            <a:spLocks noGrp="1"/>
          </p:cNvSpPr>
          <p:nvPr>
            <p:ph type="sldNum" sz="quarter" idx="4"/>
          </p:nvPr>
        </p:nvSpPr>
        <p:spPr>
          <a:xfrm>
            <a:off x="10746441" y="5822730"/>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grpSp>
        <p:nvGrpSpPr>
          <p:cNvPr id="9" name="Group 8">
            <a:extLst>
              <a:ext uri="{FF2B5EF4-FFF2-40B4-BE49-F238E27FC236}">
                <a16:creationId xmlns:a16="http://schemas.microsoft.com/office/drawing/2014/main" id="{76FC3009-D741-4C00-3759-639AE4889B08}"/>
              </a:ext>
            </a:extLst>
          </p:cNvPr>
          <p:cNvGrpSpPr/>
          <p:nvPr userDrawn="1"/>
        </p:nvGrpSpPr>
        <p:grpSpPr>
          <a:xfrm>
            <a:off x="4549107" y="6143794"/>
            <a:ext cx="3908415" cy="600403"/>
            <a:chOff x="4549107" y="5226890"/>
            <a:chExt cx="3908415" cy="600403"/>
          </a:xfrm>
        </p:grpSpPr>
        <p:pic>
          <p:nvPicPr>
            <p:cNvPr id="17" name="Picture 16">
              <a:extLst>
                <a:ext uri="{FF2B5EF4-FFF2-40B4-BE49-F238E27FC236}">
                  <a16:creationId xmlns:a16="http://schemas.microsoft.com/office/drawing/2014/main" id="{34CB72BC-C949-9440-B876-0C99217328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997" y="5249972"/>
              <a:ext cx="662423" cy="554238"/>
            </a:xfrm>
            <a:prstGeom prst="rect">
              <a:avLst/>
            </a:prstGeom>
          </p:spPr>
        </p:pic>
        <p:pic>
          <p:nvPicPr>
            <p:cNvPr id="19" name="Picture 18">
              <a:extLst>
                <a:ext uri="{FF2B5EF4-FFF2-40B4-BE49-F238E27FC236}">
                  <a16:creationId xmlns:a16="http://schemas.microsoft.com/office/drawing/2014/main" id="{2ABE3538-7D6E-DD46-AB9C-7025B5B551C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49107" y="5226890"/>
              <a:ext cx="488133" cy="600403"/>
            </a:xfrm>
            <a:prstGeom prst="rect">
              <a:avLst/>
            </a:prstGeom>
          </p:spPr>
        </p:pic>
        <p:pic>
          <p:nvPicPr>
            <p:cNvPr id="6" name="Picture 5">
              <a:extLst>
                <a:ext uri="{FF2B5EF4-FFF2-40B4-BE49-F238E27FC236}">
                  <a16:creationId xmlns:a16="http://schemas.microsoft.com/office/drawing/2014/main" id="{11D039CF-7CB3-5246-8423-6DD9422EA1EE}"/>
                </a:ext>
              </a:extLst>
            </p:cNvPr>
            <p:cNvPicPr>
              <a:picLocks noChangeAspect="1"/>
            </p:cNvPicPr>
            <p:nvPr userDrawn="1"/>
          </p:nvPicPr>
          <p:blipFill>
            <a:blip r:embed="rId4"/>
            <a:stretch>
              <a:fillRect/>
            </a:stretch>
          </p:blipFill>
          <p:spPr>
            <a:xfrm>
              <a:off x="6172574" y="5287379"/>
              <a:ext cx="770749" cy="479424"/>
            </a:xfrm>
            <a:prstGeom prst="rect">
              <a:avLst/>
            </a:prstGeom>
          </p:spPr>
        </p:pic>
        <p:pic>
          <p:nvPicPr>
            <p:cNvPr id="7" name="Picture 6">
              <a:extLst>
                <a:ext uri="{FF2B5EF4-FFF2-40B4-BE49-F238E27FC236}">
                  <a16:creationId xmlns:a16="http://schemas.microsoft.com/office/drawing/2014/main" id="{D9D1E3E6-010D-0911-71F6-572B132F854C}"/>
                </a:ext>
              </a:extLst>
            </p:cNvPr>
            <p:cNvPicPr>
              <a:picLocks noChangeAspect="1"/>
            </p:cNvPicPr>
            <p:nvPr userDrawn="1"/>
          </p:nvPicPr>
          <p:blipFill>
            <a:blip r:embed="rId5"/>
            <a:stretch>
              <a:fillRect/>
            </a:stretch>
          </p:blipFill>
          <p:spPr>
            <a:xfrm>
              <a:off x="7212012" y="5363822"/>
              <a:ext cx="1245510" cy="326539"/>
            </a:xfrm>
            <a:prstGeom prst="rect">
              <a:avLst/>
            </a:prstGeom>
          </p:spPr>
        </p:pic>
      </p:grpSp>
    </p:spTree>
    <p:extLst>
      <p:ext uri="{BB962C8B-B14F-4D97-AF65-F5344CB8AC3E}">
        <p14:creationId xmlns:p14="http://schemas.microsoft.com/office/powerpoint/2010/main" val="24248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8247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5" name="Slide Number Placeholder 4"/>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845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8411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solidFill>
                  <a:srgbClr val="53565A"/>
                </a:solidFill>
              </a:defRPr>
            </a:lvl1pPr>
          </a:lstStyle>
          <a:p>
            <a:r>
              <a:rPr lang="en-US" dirty="0"/>
              <a:t>Brand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565A"/>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3">
            <a:extLst>
              <a:ext uri="{FF2B5EF4-FFF2-40B4-BE49-F238E27FC236}">
                <a16:creationId xmlns:a16="http://schemas.microsoft.com/office/drawing/2014/main" id="{3D16E185-600D-746B-D021-138B7589A654}"/>
              </a:ext>
            </a:extLst>
          </p:cNvPr>
          <p:cNvGrpSpPr/>
          <p:nvPr userDrawn="1"/>
        </p:nvGrpSpPr>
        <p:grpSpPr>
          <a:xfrm>
            <a:off x="4061495" y="6120449"/>
            <a:ext cx="4069009" cy="690399"/>
            <a:chOff x="286054" y="6120449"/>
            <a:chExt cx="4069009" cy="690399"/>
          </a:xfrm>
        </p:grpSpPr>
        <p:pic>
          <p:nvPicPr>
            <p:cNvPr id="9" name="Picture 8">
              <a:extLst>
                <a:ext uri="{FF2B5EF4-FFF2-40B4-BE49-F238E27FC236}">
                  <a16:creationId xmlns:a16="http://schemas.microsoft.com/office/drawing/2014/main" id="{C6CDD5D3-43DB-3544-ADD2-C70EF58D33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44966" y="6120449"/>
              <a:ext cx="986617" cy="690399"/>
            </a:xfrm>
            <a:prstGeom prst="rect">
              <a:avLst/>
            </a:prstGeom>
          </p:spPr>
        </p:pic>
        <p:pic>
          <p:nvPicPr>
            <p:cNvPr id="10" name="Picture 9">
              <a:extLst>
                <a:ext uri="{FF2B5EF4-FFF2-40B4-BE49-F238E27FC236}">
                  <a16:creationId xmlns:a16="http://schemas.microsoft.com/office/drawing/2014/main" id="{2A87801E-BE56-A140-96CA-2566A9B655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169" y="6146062"/>
              <a:ext cx="738021" cy="617490"/>
            </a:xfrm>
            <a:prstGeom prst="rect">
              <a:avLst/>
            </a:prstGeom>
          </p:spPr>
        </p:pic>
        <p:pic>
          <p:nvPicPr>
            <p:cNvPr id="11" name="Picture 10" descr="A picture containing plate&#10;&#10;Description automatically generated">
              <a:extLst>
                <a:ext uri="{FF2B5EF4-FFF2-40B4-BE49-F238E27FC236}">
                  <a16:creationId xmlns:a16="http://schemas.microsoft.com/office/drawing/2014/main" id="{38C38519-BEEB-1042-A6D3-831A362210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372" y="6317991"/>
              <a:ext cx="1392691" cy="365125"/>
            </a:xfrm>
            <a:prstGeom prst="rect">
              <a:avLst/>
            </a:prstGeom>
          </p:spPr>
        </p:pic>
        <p:pic>
          <p:nvPicPr>
            <p:cNvPr id="12" name="Picture 11">
              <a:extLst>
                <a:ext uri="{FF2B5EF4-FFF2-40B4-BE49-F238E27FC236}">
                  <a16:creationId xmlns:a16="http://schemas.microsoft.com/office/drawing/2014/main" id="{79281A73-8300-B041-BBEA-DC95FCC0C6C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6054" y="6146062"/>
              <a:ext cx="502024" cy="617489"/>
            </a:xfrm>
            <a:prstGeom prst="rect">
              <a:avLst/>
            </a:prstGeom>
          </p:spPr>
        </p:pic>
      </p:grpSp>
      <p:sp>
        <p:nvSpPr>
          <p:cNvPr id="13" name="Slide Number Placeholder 5">
            <a:extLst>
              <a:ext uri="{FF2B5EF4-FFF2-40B4-BE49-F238E27FC236}">
                <a16:creationId xmlns:a16="http://schemas.microsoft.com/office/drawing/2014/main" id="{EB6FB7FB-7E02-A24D-8D0C-B26E4D7B9684}"/>
              </a:ext>
            </a:extLst>
          </p:cNvPr>
          <p:cNvSpPr>
            <a:spLocks noGrp="1"/>
          </p:cNvSpPr>
          <p:nvPr>
            <p:ph type="sldNum" sz="quarter" idx="4"/>
          </p:nvPr>
        </p:nvSpPr>
        <p:spPr>
          <a:xfrm>
            <a:off x="90804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9024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47502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47694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565A"/>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53565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23778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5" name="Slide Number Placeholder 4"/>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4093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7069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1DC7D-0A20-4A21-209E-7F80141C4410}"/>
              </a:ext>
            </a:extLst>
          </p:cNvPr>
          <p:cNvSpPr>
            <a:spLocks noGrp="1"/>
          </p:cNvSpPr>
          <p:nvPr>
            <p:ph type="ctrTitle" hasCustomPrompt="1"/>
          </p:nvPr>
        </p:nvSpPr>
        <p:spPr>
          <a:xfrm>
            <a:off x="1524000" y="1122363"/>
            <a:ext cx="9144000" cy="2387600"/>
          </a:xfrm>
        </p:spPr>
        <p:txBody>
          <a:bodyPr anchor="ctr"/>
          <a:lstStyle>
            <a:lvl1pPr algn="ctr">
              <a:defRPr sz="6000">
                <a:solidFill>
                  <a:schemeClr val="tx1"/>
                </a:solidFill>
              </a:defRPr>
            </a:lvl1pPr>
          </a:lstStyle>
          <a:p>
            <a:r>
              <a:rPr lang="en-US" dirty="0"/>
              <a:t>Brand Template Blue</a:t>
            </a:r>
          </a:p>
        </p:txBody>
      </p:sp>
      <p:sp>
        <p:nvSpPr>
          <p:cNvPr id="7" name="Subtitle 2">
            <a:extLst>
              <a:ext uri="{FF2B5EF4-FFF2-40B4-BE49-F238E27FC236}">
                <a16:creationId xmlns:a16="http://schemas.microsoft.com/office/drawing/2014/main" id="{3E62F98D-A78F-3E30-6D0E-60F00C27581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8" name="Group 7">
            <a:extLst>
              <a:ext uri="{FF2B5EF4-FFF2-40B4-BE49-F238E27FC236}">
                <a16:creationId xmlns:a16="http://schemas.microsoft.com/office/drawing/2014/main" id="{1BE3F1B0-4425-C58D-1F9C-6898A9759BAF}"/>
              </a:ext>
            </a:extLst>
          </p:cNvPr>
          <p:cNvGrpSpPr/>
          <p:nvPr userDrawn="1"/>
        </p:nvGrpSpPr>
        <p:grpSpPr>
          <a:xfrm>
            <a:off x="5206631" y="6226629"/>
            <a:ext cx="3443215" cy="584219"/>
            <a:chOff x="286054" y="6120449"/>
            <a:chExt cx="4069009" cy="690399"/>
          </a:xfrm>
        </p:grpSpPr>
        <p:pic>
          <p:nvPicPr>
            <p:cNvPr id="12" name="Picture 11">
              <a:extLst>
                <a:ext uri="{FF2B5EF4-FFF2-40B4-BE49-F238E27FC236}">
                  <a16:creationId xmlns:a16="http://schemas.microsoft.com/office/drawing/2014/main" id="{C6A9D1C2-9FEC-B7EE-6944-6431BF9D52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44966" y="6120449"/>
              <a:ext cx="986617" cy="690399"/>
            </a:xfrm>
            <a:prstGeom prst="rect">
              <a:avLst/>
            </a:prstGeom>
          </p:spPr>
        </p:pic>
        <p:pic>
          <p:nvPicPr>
            <p:cNvPr id="14" name="Picture 13">
              <a:extLst>
                <a:ext uri="{FF2B5EF4-FFF2-40B4-BE49-F238E27FC236}">
                  <a16:creationId xmlns:a16="http://schemas.microsoft.com/office/drawing/2014/main" id="{FC2BA29E-B52D-6C8E-A257-BD31447419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169" y="6146062"/>
              <a:ext cx="738021" cy="617490"/>
            </a:xfrm>
            <a:prstGeom prst="rect">
              <a:avLst/>
            </a:prstGeom>
          </p:spPr>
        </p:pic>
        <p:pic>
          <p:nvPicPr>
            <p:cNvPr id="15" name="Picture 14" descr="A picture containing plate&#10;&#10;Description automatically generated">
              <a:extLst>
                <a:ext uri="{FF2B5EF4-FFF2-40B4-BE49-F238E27FC236}">
                  <a16:creationId xmlns:a16="http://schemas.microsoft.com/office/drawing/2014/main" id="{9BD65E7D-7884-FE4A-AB95-1E1B238086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372" y="6317991"/>
              <a:ext cx="1392691" cy="365125"/>
            </a:xfrm>
            <a:prstGeom prst="rect">
              <a:avLst/>
            </a:prstGeom>
          </p:spPr>
        </p:pic>
        <p:pic>
          <p:nvPicPr>
            <p:cNvPr id="16" name="Picture 15">
              <a:extLst>
                <a:ext uri="{FF2B5EF4-FFF2-40B4-BE49-F238E27FC236}">
                  <a16:creationId xmlns:a16="http://schemas.microsoft.com/office/drawing/2014/main" id="{5276A0AD-3FD7-4458-62FA-105FCF5FE0B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6054" y="6146062"/>
              <a:ext cx="502024" cy="617489"/>
            </a:xfrm>
            <a:prstGeom prst="rect">
              <a:avLst/>
            </a:prstGeom>
          </p:spPr>
        </p:pic>
      </p:grpSp>
      <p:sp>
        <p:nvSpPr>
          <p:cNvPr id="4" name="Slide Number Placeholder 5">
            <a:extLst>
              <a:ext uri="{FF2B5EF4-FFF2-40B4-BE49-F238E27FC236}">
                <a16:creationId xmlns:a16="http://schemas.microsoft.com/office/drawing/2014/main" id="{9263B5F7-CAA0-AD23-9ECF-6B51CC1DCD47}"/>
              </a:ext>
            </a:extLst>
          </p:cNvPr>
          <p:cNvSpPr>
            <a:spLocks noGrp="1"/>
          </p:cNvSpPr>
          <p:nvPr>
            <p:ph type="sldNum" sz="quarter" idx="4"/>
          </p:nvPr>
        </p:nvSpPr>
        <p:spPr>
          <a:xfrm>
            <a:off x="11482739" y="6305189"/>
            <a:ext cx="493059" cy="371836"/>
          </a:xfrm>
          <a:prstGeom prst="rect">
            <a:avLst/>
          </a:prstGeom>
        </p:spPr>
        <p:txBody>
          <a:bodyPr vert="horz" lIns="91440" tIns="45720" rIns="91440" bIns="45720" rtlCol="0" anchor="ctr"/>
          <a:lstStyle>
            <a:lvl1pPr algn="ctr">
              <a:defRPr sz="1100">
                <a:solidFill>
                  <a:schemeClr val="bg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519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1183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787921-1967-674F-223F-AC9535C83116}"/>
              </a:ext>
            </a:extLst>
          </p:cNvPr>
          <p:cNvSpPr>
            <a:spLocks noGrp="1"/>
          </p:cNvSpPr>
          <p:nvPr>
            <p:ph type="ftr" sz="quarter" idx="3"/>
          </p:nvPr>
        </p:nvSpPr>
        <p:spPr>
          <a:xfrm>
            <a:off x="4918817" y="6311900"/>
            <a:ext cx="615195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645E77E-1787-9C83-004C-B32CC0AD722A}"/>
              </a:ext>
            </a:extLst>
          </p:cNvPr>
          <p:cNvSpPr>
            <a:spLocks noGrp="1"/>
          </p:cNvSpPr>
          <p:nvPr>
            <p:ph type="sldNum" sz="quarter" idx="4"/>
          </p:nvPr>
        </p:nvSpPr>
        <p:spPr>
          <a:xfrm>
            <a:off x="11482739" y="6305189"/>
            <a:ext cx="493059" cy="371836"/>
          </a:xfrm>
          <a:prstGeom prst="rect">
            <a:avLst/>
          </a:prstGeom>
        </p:spPr>
        <p:txBody>
          <a:bodyPr vert="horz" lIns="91440" tIns="45720" rIns="91440" bIns="45720" rtlCol="0" anchor="ctr"/>
          <a:lstStyle>
            <a:lvl1pPr algn="ctr">
              <a:defRPr sz="1100">
                <a:solidFill>
                  <a:schemeClr val="bg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993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2B6410E-C177-37B2-9DD4-D8B701B2FBF2}"/>
              </a:ext>
            </a:extLst>
          </p:cNvPr>
          <p:cNvSpPr>
            <a:spLocks noGrp="1"/>
          </p:cNvSpPr>
          <p:nvPr>
            <p:ph type="ftr" sz="quarter" idx="3"/>
          </p:nvPr>
        </p:nvSpPr>
        <p:spPr>
          <a:xfrm>
            <a:off x="4918817" y="6311900"/>
            <a:ext cx="615195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F1CEF2A-EAFC-83D4-DA7B-9F68902A3D9C}"/>
              </a:ext>
            </a:extLst>
          </p:cNvPr>
          <p:cNvSpPr>
            <a:spLocks noGrp="1"/>
          </p:cNvSpPr>
          <p:nvPr>
            <p:ph type="sldNum" sz="quarter" idx="4"/>
          </p:nvPr>
        </p:nvSpPr>
        <p:spPr>
          <a:xfrm>
            <a:off x="11482739" y="6305189"/>
            <a:ext cx="493059" cy="371836"/>
          </a:xfrm>
          <a:prstGeom prst="rect">
            <a:avLst/>
          </a:prstGeom>
        </p:spPr>
        <p:txBody>
          <a:bodyPr vert="horz" lIns="91440" tIns="45720" rIns="91440" bIns="45720" rtlCol="0" anchor="ctr"/>
          <a:lstStyle>
            <a:lvl1pPr algn="ctr">
              <a:defRPr sz="1100">
                <a:solidFill>
                  <a:schemeClr val="bg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15641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2800" b="1" i="0" spc="70" baseline="0">
                <a:solidFill>
                  <a:schemeClr val="tx1"/>
                </a:solidFill>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53005E55-89D1-6F2F-A31D-8DC07E57CD4C}"/>
              </a:ext>
            </a:extLst>
          </p:cNvPr>
          <p:cNvSpPr>
            <a:spLocks noGrp="1"/>
          </p:cNvSpPr>
          <p:nvPr>
            <p:ph type="ftr" sz="quarter" idx="10"/>
          </p:nvPr>
        </p:nvSpPr>
        <p:spPr>
          <a:xfrm>
            <a:off x="4918817" y="6311900"/>
            <a:ext cx="615195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22AA5ED8-2D3E-AA49-39F4-666F07AEA408}"/>
              </a:ext>
            </a:extLst>
          </p:cNvPr>
          <p:cNvSpPr>
            <a:spLocks noGrp="1"/>
          </p:cNvSpPr>
          <p:nvPr>
            <p:ph type="sldNum" sz="quarter" idx="11"/>
          </p:nvPr>
        </p:nvSpPr>
        <p:spPr>
          <a:xfrm>
            <a:off x="11482739" y="6305189"/>
            <a:ext cx="493059" cy="371836"/>
          </a:xfrm>
          <a:prstGeom prst="rect">
            <a:avLst/>
          </a:prstGeom>
        </p:spPr>
        <p:txBody>
          <a:bodyPr vert="horz" lIns="91440" tIns="45720" rIns="91440" bIns="45720" rtlCol="0" anchor="ctr"/>
          <a:lstStyle>
            <a:lvl1pPr algn="ctr">
              <a:defRPr sz="1100">
                <a:solidFill>
                  <a:schemeClr val="bg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184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pc="300">
                <a:solidFill>
                  <a:schemeClr val="tx1"/>
                </a:solidFill>
              </a:defRPr>
            </a:lvl1pPr>
          </a:lstStyle>
          <a:p>
            <a:r>
              <a:rPr lang="en-US" dirty="0"/>
              <a:t>Click to edit Master title style</a:t>
            </a:r>
          </a:p>
        </p:txBody>
      </p:sp>
      <p:sp>
        <p:nvSpPr>
          <p:cNvPr id="3" name="Footer Placeholder 4">
            <a:extLst>
              <a:ext uri="{FF2B5EF4-FFF2-40B4-BE49-F238E27FC236}">
                <a16:creationId xmlns:a16="http://schemas.microsoft.com/office/drawing/2014/main" id="{361B8859-4509-31F1-FE6F-890ED7D46C1A}"/>
              </a:ext>
            </a:extLst>
          </p:cNvPr>
          <p:cNvSpPr>
            <a:spLocks noGrp="1"/>
          </p:cNvSpPr>
          <p:nvPr>
            <p:ph type="ftr" sz="quarter" idx="3"/>
          </p:nvPr>
        </p:nvSpPr>
        <p:spPr>
          <a:xfrm>
            <a:off x="4918817" y="6311900"/>
            <a:ext cx="615195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Slide Number Placeholder 5">
            <a:extLst>
              <a:ext uri="{FF2B5EF4-FFF2-40B4-BE49-F238E27FC236}">
                <a16:creationId xmlns:a16="http://schemas.microsoft.com/office/drawing/2014/main" id="{A95406B6-EADE-53CA-B5C5-38177E1BA4F5}"/>
              </a:ext>
            </a:extLst>
          </p:cNvPr>
          <p:cNvSpPr>
            <a:spLocks noGrp="1"/>
          </p:cNvSpPr>
          <p:nvPr>
            <p:ph type="sldNum" sz="quarter" idx="4"/>
          </p:nvPr>
        </p:nvSpPr>
        <p:spPr>
          <a:xfrm>
            <a:off x="11482739" y="6305189"/>
            <a:ext cx="493059" cy="371836"/>
          </a:xfrm>
          <a:prstGeom prst="rect">
            <a:avLst/>
          </a:prstGeom>
        </p:spPr>
        <p:txBody>
          <a:bodyPr vert="horz" lIns="91440" tIns="45720" rIns="91440" bIns="45720" rtlCol="0" anchor="ctr"/>
          <a:lstStyle>
            <a:lvl1pPr algn="ctr">
              <a:defRPr sz="1100">
                <a:solidFill>
                  <a:schemeClr val="bg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13371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E165CCE9-8E93-ED0D-2055-6DCCEAFFCF51}"/>
              </a:ext>
            </a:extLst>
          </p:cNvPr>
          <p:cNvSpPr>
            <a:spLocks noGrp="1"/>
          </p:cNvSpPr>
          <p:nvPr>
            <p:ph type="ftr" sz="quarter" idx="3"/>
          </p:nvPr>
        </p:nvSpPr>
        <p:spPr>
          <a:xfrm>
            <a:off x="4918817" y="6311900"/>
            <a:ext cx="615195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B0CF515-9A6C-3CB0-CA22-EF3468ACB249}"/>
              </a:ext>
            </a:extLst>
          </p:cNvPr>
          <p:cNvSpPr>
            <a:spLocks noGrp="1"/>
          </p:cNvSpPr>
          <p:nvPr>
            <p:ph type="sldNum" sz="quarter" idx="4"/>
          </p:nvPr>
        </p:nvSpPr>
        <p:spPr>
          <a:xfrm>
            <a:off x="11482739" y="6305189"/>
            <a:ext cx="493059" cy="371836"/>
          </a:xfrm>
          <a:prstGeom prst="rect">
            <a:avLst/>
          </a:prstGeom>
        </p:spPr>
        <p:txBody>
          <a:bodyPr vert="horz" lIns="91440" tIns="45720" rIns="91440" bIns="45720" rtlCol="0" anchor="ctr"/>
          <a:lstStyle>
            <a:lvl1pPr algn="ctr">
              <a:defRPr sz="1100">
                <a:solidFill>
                  <a:schemeClr val="bg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463019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B91D-B9D7-3B45-A0FE-FFA0FAFB3613}"/>
              </a:ext>
            </a:extLst>
          </p:cNvPr>
          <p:cNvSpPr>
            <a:spLocks noGrp="1"/>
          </p:cNvSpPr>
          <p:nvPr>
            <p:ph type="sldNum" sz="quarter" idx="4"/>
          </p:nvPr>
        </p:nvSpPr>
        <p:spPr>
          <a:xfrm>
            <a:off x="11098050" y="579020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2316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351338"/>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60C0162-0924-684A-8ECD-9469176DAC1A}"/>
              </a:ext>
            </a:extLst>
          </p:cNvPr>
          <p:cNvSpPr>
            <a:spLocks noGrp="1"/>
          </p:cNvSpPr>
          <p:nvPr>
            <p:ph type="sldNum" sz="quarter" idx="4"/>
          </p:nvPr>
        </p:nvSpPr>
        <p:spPr>
          <a:xfrm>
            <a:off x="11111112" y="5801494"/>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6C081BE5-010C-AB29-9609-8FCD021527D8}"/>
              </a:ext>
            </a:extLst>
          </p:cNvPr>
          <p:cNvSpPr>
            <a:spLocks noGrp="1"/>
          </p:cNvSpPr>
          <p:nvPr>
            <p:ph type="title"/>
          </p:nvPr>
        </p:nvSpPr>
        <p:spPr>
          <a:xfrm>
            <a:off x="441158" y="388983"/>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Tree>
    <p:extLst>
      <p:ext uri="{BB962C8B-B14F-4D97-AF65-F5344CB8AC3E}">
        <p14:creationId xmlns:p14="http://schemas.microsoft.com/office/powerpoint/2010/main" val="302664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28804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998D4EC1-E179-FEFA-A98D-F82C1F4BD44F}"/>
              </a:ext>
            </a:extLst>
          </p:cNvPr>
          <p:cNvSpPr>
            <a:spLocks noGrp="1"/>
          </p:cNvSpPr>
          <p:nvPr>
            <p:ph type="ctrTitle" hasCustomPrompt="1"/>
          </p:nvPr>
        </p:nvSpPr>
        <p:spPr>
          <a:xfrm>
            <a:off x="383420" y="2112681"/>
            <a:ext cx="5301916" cy="1789447"/>
          </a:xfrm>
          <a:prstGeom prst="rect">
            <a:avLst/>
          </a:prstGeom>
        </p:spPr>
        <p:txBody>
          <a:bodyPr anchor="b"/>
          <a:lstStyle>
            <a:lvl1pPr algn="ctr">
              <a:defRPr sz="6000" baseline="0">
                <a:solidFill>
                  <a:srgbClr val="005CB9"/>
                </a:solidFill>
              </a:defRPr>
            </a:lvl1pPr>
          </a:lstStyle>
          <a:p>
            <a:r>
              <a:rPr lang="en-US" dirty="0"/>
              <a:t>Use For Title Slide</a:t>
            </a:r>
          </a:p>
        </p:txBody>
      </p:sp>
    </p:spTree>
    <p:extLst>
      <p:ext uri="{BB962C8B-B14F-4D97-AF65-F5344CB8AC3E}">
        <p14:creationId xmlns:p14="http://schemas.microsoft.com/office/powerpoint/2010/main" val="81853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5D0BB-1A08-8B47-9095-CC2A0CB7DC9D}"/>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9288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351338"/>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203AC656-8C49-704D-AA63-8BCCAA4BF475}"/>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2BF1D5FE-93BC-8516-C98B-14BAADBB7DB0}"/>
              </a:ext>
            </a:extLst>
          </p:cNvPr>
          <p:cNvSpPr>
            <a:spLocks noGrp="1"/>
          </p:cNvSpPr>
          <p:nvPr>
            <p:ph type="title"/>
          </p:nvPr>
        </p:nvSpPr>
        <p:spPr>
          <a:xfrm>
            <a:off x="441158"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Tree>
    <p:extLst>
      <p:ext uri="{BB962C8B-B14F-4D97-AF65-F5344CB8AC3E}">
        <p14:creationId xmlns:p14="http://schemas.microsoft.com/office/powerpoint/2010/main" val="4250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79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3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564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28804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B99FAE28-F2B8-C8E0-4D04-72E7AD249E32}"/>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392595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87199-A3CE-804F-9500-79C52E3244C8}"/>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559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6A541758-94DA-5748-84E3-F98B100EED82}"/>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6AA9D9FF-6E43-529D-FB75-1267AD9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8A6F155-3923-0D20-BD54-F0105AC7A44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8210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976731" y="6284153"/>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0DF7E53B-4F77-C624-70F4-A208CC98DABB}"/>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128787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5A4F138-56D8-3146-B8F9-A5580A829B39}"/>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0058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443A62-8F34-1E47-B6FE-F056C490D363}"/>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4AA99676-2E74-9AAC-4BC4-BAB3763E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637BCD6-6921-566C-EF08-CB41AC588E2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3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1041DF79-F082-052F-2636-212847A06A81}"/>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340929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tx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tx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57117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tx1"/>
                </a:solidFill>
              </a:defRPr>
            </a:lvl1pPr>
          </a:lstStyle>
          <a:p>
            <a:r>
              <a:rPr lang="en-US" dirty="0"/>
              <a:t>Use for Title Slide</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Text Placeholder 2">
            <a:extLst>
              <a:ext uri="{FF2B5EF4-FFF2-40B4-BE49-F238E27FC236}">
                <a16:creationId xmlns:a16="http://schemas.microsoft.com/office/drawing/2014/main" id="{1C5E7516-C4D9-BD4F-8B51-54D500F0D81F}"/>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b="0" i="0">
                <a:solidFill>
                  <a:schemeClr val="tx1"/>
                </a:solidFill>
                <a:latin typeface="VAG Rounded Next" panose="020F0502020203020204" pitchFamily="34" charset="0"/>
              </a:defRPr>
            </a:lvl1pPr>
            <a:lvl2pPr>
              <a:defRPr b="0" i="0">
                <a:solidFill>
                  <a:schemeClr val="tx1"/>
                </a:solidFill>
                <a:latin typeface="VAG Rounded Next" panose="020F0502020203020204" pitchFamily="34" charset="0"/>
              </a:defRPr>
            </a:lvl2pPr>
            <a:lvl3pPr>
              <a:defRPr b="0" i="0">
                <a:solidFill>
                  <a:schemeClr val="tx1"/>
                </a:solidFill>
                <a:latin typeface="VAG Rounded Next" panose="020F0502020203020204" pitchFamily="34" charset="0"/>
              </a:defRPr>
            </a:lvl3pPr>
            <a:lvl4pPr>
              <a:defRPr b="0" i="0">
                <a:solidFill>
                  <a:schemeClr val="tx1"/>
                </a:solidFill>
                <a:latin typeface="VAG Rounded Next" panose="020F0502020203020204" pitchFamily="34" charset="0"/>
              </a:defRPr>
            </a:lvl4pPr>
            <a:lvl5pPr>
              <a:defRPr b="0" i="0">
                <a:solidFill>
                  <a:schemeClr val="tx1"/>
                </a:solidFill>
                <a:latin typeface="VAG Rounded Next" panose="020F0502020203020204" pitchFamily="34" charset="0"/>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80FE03D-273A-D940-9238-AFB89566E52F}"/>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8831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tx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98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038850" y="2505075"/>
            <a:ext cx="5183188"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CDC5-7D88-4043-A5E3-34CEDBAF337A}" type="slidenum">
              <a:rPr lang="en-US" smtClean="0"/>
              <a:t>‹#›</a:t>
            </a:fld>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706438" y="365125"/>
            <a:ext cx="10515600" cy="1325563"/>
          </a:xfrm>
        </p:spPr>
        <p:txBody>
          <a:bodyPr/>
          <a:lstStyle>
            <a:lvl1pPr>
              <a:defRPr>
                <a:solidFill>
                  <a:schemeClr val="tx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70643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706438" y="2505075"/>
            <a:ext cx="5157787"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038850" y="1681163"/>
            <a:ext cx="5183188" cy="823912"/>
          </a:xfr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Tree>
    <p:extLst>
      <p:ext uri="{BB962C8B-B14F-4D97-AF65-F5344CB8AC3E}">
        <p14:creationId xmlns:p14="http://schemas.microsoft.com/office/powerpoint/2010/main" val="87229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5448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3B54BA18-D122-3040-9A70-3BCC1A6B82F8}"/>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3DF7E468-E740-FF48-AFFE-A82FD8037840}"/>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965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3143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72287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6A228D7-EDF0-9747-980E-75219C4D5B20}"/>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15027A-84A5-B04A-A8E7-5D6EC548AA92}"/>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2086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6043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
        <p:nvSpPr>
          <p:cNvPr id="6" name="Slide Number Placeholder 5">
            <a:extLst>
              <a:ext uri="{FF2B5EF4-FFF2-40B4-BE49-F238E27FC236}">
                <a16:creationId xmlns:a16="http://schemas.microsoft.com/office/drawing/2014/main" id="{49464F68-1E68-F54B-8AB0-CE4AA57E0654}"/>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94068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F971FFE-5F82-214F-B930-074FEDA41A11}"/>
              </a:ext>
            </a:extLst>
          </p:cNvPr>
          <p:cNvSpPr>
            <a:spLocks noGrp="1"/>
          </p:cNvSpPr>
          <p:nvPr>
            <p:ph idx="1"/>
          </p:nvPr>
        </p:nvSpPr>
        <p:spPr>
          <a:xfrm>
            <a:off x="311949" y="1825625"/>
            <a:ext cx="6007768" cy="4257584"/>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7D0C30C9-B165-9149-B0E2-E67815B5EC7B}"/>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73691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
        <p:nvSpPr>
          <p:cNvPr id="7" name="Slide Number Placeholder 5">
            <a:extLst>
              <a:ext uri="{FF2B5EF4-FFF2-40B4-BE49-F238E27FC236}">
                <a16:creationId xmlns:a16="http://schemas.microsoft.com/office/drawing/2014/main" id="{6EADBD30-C06C-6C49-9C37-8015B273C380}"/>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0606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326317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007279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B70D6AA-087E-F240-8E33-F5516D25BC8B}"/>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046BED-9101-0B46-9531-B82161BA6357}"/>
              </a:ext>
            </a:extLst>
          </p:cNvPr>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60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79490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
        <p:nvSpPr>
          <p:cNvPr id="6" name="Slide Number Placeholder 5">
            <a:extLst>
              <a:ext uri="{FF2B5EF4-FFF2-40B4-BE49-F238E27FC236}">
                <a16:creationId xmlns:a16="http://schemas.microsoft.com/office/drawing/2014/main" id="{4BE22EF2-2DE5-1548-AA1F-EC97346D0F54}"/>
              </a:ext>
            </a:extLst>
          </p:cNvPr>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92406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1A082CC-6C39-A44F-8361-B789815BE036}"/>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D95B1DE4-842C-7843-B5A4-483A812493F2}"/>
              </a:ext>
            </a:extLst>
          </p:cNvPr>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32338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
        <p:nvSpPr>
          <p:cNvPr id="7" name="Slide Number Placeholder 5">
            <a:extLst>
              <a:ext uri="{FF2B5EF4-FFF2-40B4-BE49-F238E27FC236}">
                <a16:creationId xmlns:a16="http://schemas.microsoft.com/office/drawing/2014/main" id="{C6606BDF-A70B-934D-969C-09B78DCA4579}"/>
              </a:ext>
            </a:extLst>
          </p:cNvPr>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729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480"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04488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1480"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8698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dirty="0"/>
              <a:t>Brand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grpSp>
        <p:nvGrpSpPr>
          <p:cNvPr id="4" name="Group 3">
            <a:extLst>
              <a:ext uri="{FF2B5EF4-FFF2-40B4-BE49-F238E27FC236}">
                <a16:creationId xmlns:a16="http://schemas.microsoft.com/office/drawing/2014/main" id="{33A1194B-665A-39B7-808C-BD0F99D9EE45}"/>
              </a:ext>
            </a:extLst>
          </p:cNvPr>
          <p:cNvGrpSpPr/>
          <p:nvPr userDrawn="1"/>
        </p:nvGrpSpPr>
        <p:grpSpPr>
          <a:xfrm>
            <a:off x="4279078" y="5983507"/>
            <a:ext cx="4476814" cy="813430"/>
            <a:chOff x="321032" y="5841570"/>
            <a:chExt cx="4476814" cy="813430"/>
          </a:xfrm>
        </p:grpSpPr>
        <p:pic>
          <p:nvPicPr>
            <p:cNvPr id="9" name="Picture 8">
              <a:extLst>
                <a:ext uri="{FF2B5EF4-FFF2-40B4-BE49-F238E27FC236}">
                  <a16:creationId xmlns:a16="http://schemas.microsoft.com/office/drawing/2014/main" id="{3648F5D2-92EB-EE48-89D7-18383DEFFD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83813" y="5923118"/>
              <a:ext cx="980004" cy="685772"/>
            </a:xfrm>
            <a:prstGeom prst="rect">
              <a:avLst/>
            </a:prstGeom>
          </p:spPr>
        </p:pic>
        <p:pic>
          <p:nvPicPr>
            <p:cNvPr id="13" name="Picture 12">
              <a:extLst>
                <a:ext uri="{FF2B5EF4-FFF2-40B4-BE49-F238E27FC236}">
                  <a16:creationId xmlns:a16="http://schemas.microsoft.com/office/drawing/2014/main" id="{A86BE361-2941-254A-B658-5E1325F23D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4183" y="5942159"/>
              <a:ext cx="819633" cy="685773"/>
            </a:xfrm>
            <a:prstGeom prst="rect">
              <a:avLst/>
            </a:prstGeom>
          </p:spPr>
        </p:pic>
        <p:pic>
          <p:nvPicPr>
            <p:cNvPr id="14" name="Picture 13" descr="A picture containing plate&#10;&#10;Description automatically generated">
              <a:extLst>
                <a:ext uri="{FF2B5EF4-FFF2-40B4-BE49-F238E27FC236}">
                  <a16:creationId xmlns:a16="http://schemas.microsoft.com/office/drawing/2014/main" id="{C4C1B728-710B-4F42-A087-1DAC20234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51149" y="6085291"/>
              <a:ext cx="1546697" cy="405501"/>
            </a:xfrm>
            <a:prstGeom prst="rect">
              <a:avLst/>
            </a:prstGeom>
          </p:spPr>
        </p:pic>
        <p:pic>
          <p:nvPicPr>
            <p:cNvPr id="15" name="Picture 14">
              <a:extLst>
                <a:ext uri="{FF2B5EF4-FFF2-40B4-BE49-F238E27FC236}">
                  <a16:creationId xmlns:a16="http://schemas.microsoft.com/office/drawing/2014/main" id="{4F9BF662-5B82-1E46-A445-08703BC1F81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21032" y="5841570"/>
              <a:ext cx="661326" cy="813430"/>
            </a:xfrm>
            <a:prstGeom prst="rect">
              <a:avLst/>
            </a:prstGeom>
          </p:spPr>
        </p:pic>
      </p:grpSp>
      <p:sp>
        <p:nvSpPr>
          <p:cNvPr id="10" name="Slide Number Placeholder 5">
            <a:extLst>
              <a:ext uri="{FF2B5EF4-FFF2-40B4-BE49-F238E27FC236}">
                <a16:creationId xmlns:a16="http://schemas.microsoft.com/office/drawing/2014/main" id="{9178BFB2-6079-434F-BAEF-63EE1CD7A1B7}"/>
              </a:ext>
            </a:extLst>
          </p:cNvPr>
          <p:cNvSpPr>
            <a:spLocks noGrp="1"/>
          </p:cNvSpPr>
          <p:nvPr>
            <p:ph type="sldNum" sz="quarter" idx="4"/>
          </p:nvPr>
        </p:nvSpPr>
        <p:spPr>
          <a:xfrm>
            <a:off x="11698941" y="5771958"/>
            <a:ext cx="493059" cy="371836"/>
          </a:xfrm>
          <a:prstGeom prst="rect">
            <a:avLst/>
          </a:prstGeom>
        </p:spPr>
        <p:txBody>
          <a:bodyPr vert="horz" lIns="91440" tIns="45720" rIns="91440" bIns="45720" rtlCol="0" anchor="ctr"/>
          <a:lstStyle>
            <a:lvl1pPr algn="ctr">
              <a:defRPr sz="1100">
                <a:solidFill>
                  <a:srgbClr val="005CB9"/>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169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7645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19700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slideLayout" Target="../slideLayouts/slideLayout42.xml"/><Relationship Id="rId7" Type="http://schemas.openxmlformats.org/officeDocument/2006/relationships/image" Target="../media/image3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1.emf"/><Relationship Id="rId5" Type="http://schemas.openxmlformats.org/officeDocument/2006/relationships/image" Target="../media/image34.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slideLayout" Target="../slideLayouts/slideLayout45.xml"/><Relationship Id="rId7" Type="http://schemas.openxmlformats.org/officeDocument/2006/relationships/image" Target="../media/image3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1.emf"/><Relationship Id="rId5" Type="http://schemas.openxmlformats.org/officeDocument/2006/relationships/image" Target="../media/image36.jp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slideLayout" Target="../slideLayouts/slideLayout48.xml"/><Relationship Id="rId7" Type="http://schemas.openxmlformats.org/officeDocument/2006/relationships/image" Target="../media/image23.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2.emf"/><Relationship Id="rId5" Type="http://schemas.openxmlformats.org/officeDocument/2006/relationships/image" Target="../media/image38.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slideLayout" Target="../slideLayouts/slideLayout51.xml"/><Relationship Id="rId7" Type="http://schemas.openxmlformats.org/officeDocument/2006/relationships/image" Target="../media/image2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22.emf"/><Relationship Id="rId5" Type="http://schemas.openxmlformats.org/officeDocument/2006/relationships/image" Target="../media/image40.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54.xml"/><Relationship Id="rId7" Type="http://schemas.openxmlformats.org/officeDocument/2006/relationships/image" Target="../media/image23.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22.emf"/><Relationship Id="rId5" Type="http://schemas.openxmlformats.org/officeDocument/2006/relationships/image" Target="../media/image42.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theme" Target="../theme/theme15.xml"/><Relationship Id="rId1" Type="http://schemas.openxmlformats.org/officeDocument/2006/relationships/slideLayout" Target="../slideLayouts/slideLayout55.xml"/><Relationship Id="rId4" Type="http://schemas.openxmlformats.org/officeDocument/2006/relationships/image" Target="../media/image4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7.xml"/><Relationship Id="rId7" Type="http://schemas.openxmlformats.org/officeDocument/2006/relationships/image" Target="../media/image22.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1.emf"/><Relationship Id="rId5" Type="http://schemas.openxmlformats.org/officeDocument/2006/relationships/image" Target="../media/image20.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30.xml"/><Relationship Id="rId7" Type="http://schemas.openxmlformats.org/officeDocument/2006/relationships/image" Target="../media/image2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2.emf"/><Relationship Id="rId5" Type="http://schemas.openxmlformats.org/officeDocument/2006/relationships/image" Target="../media/image24.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Layout" Target="../slideLayouts/slideLayout33.xml"/><Relationship Id="rId7" Type="http://schemas.openxmlformats.org/officeDocument/2006/relationships/image" Target="../media/image2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2.emf"/><Relationship Id="rId5" Type="http://schemas.openxmlformats.org/officeDocument/2006/relationships/image" Target="../media/image26.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36.xml"/><Relationship Id="rId7" Type="http://schemas.openxmlformats.org/officeDocument/2006/relationships/image" Target="../media/image2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2.emf"/><Relationship Id="rId5" Type="http://schemas.openxmlformats.org/officeDocument/2006/relationships/image" Target="../media/image28.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slideLayout" Target="../slideLayouts/slideLayout39.xml"/><Relationship Id="rId7" Type="http://schemas.openxmlformats.org/officeDocument/2006/relationships/image" Target="../media/image3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1.emf"/><Relationship Id="rId5" Type="http://schemas.openxmlformats.org/officeDocument/2006/relationships/image" Target="../media/image30.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BE9F66-7A91-4806-26C0-FFCA9AF70F6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ingle Corner Rectangle 3">
            <a:extLst>
              <a:ext uri="{FF2B5EF4-FFF2-40B4-BE49-F238E27FC236}">
                <a16:creationId xmlns:a16="http://schemas.microsoft.com/office/drawing/2014/main" id="{9145A870-E41F-5233-53EB-708D6464FED2}"/>
              </a:ext>
            </a:extLst>
          </p:cNvPr>
          <p:cNvSpPr>
            <a:spLocks/>
          </p:cNvSpPr>
          <p:nvPr userDrawn="1"/>
        </p:nvSpPr>
        <p:spPr>
          <a:xfrm>
            <a:off x="0" y="258417"/>
            <a:ext cx="11904721" cy="6599583"/>
          </a:xfrm>
          <a:prstGeom prst="round1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6501D2-60F7-9D44-0CEC-D3D21069A6D2}"/>
              </a:ext>
            </a:extLst>
          </p:cNvPr>
          <p:cNvPicPr>
            <a:picLocks noChangeAspect="1"/>
          </p:cNvPicPr>
          <p:nvPr userDrawn="1"/>
        </p:nvPicPr>
        <p:blipFill>
          <a:blip r:embed="rId8"/>
          <a:stretch>
            <a:fillRect/>
          </a:stretch>
        </p:blipFill>
        <p:spPr>
          <a:xfrm>
            <a:off x="659298" y="6307019"/>
            <a:ext cx="2092380" cy="432310"/>
          </a:xfrm>
          <a:prstGeom prst="rect">
            <a:avLst/>
          </a:prstGeom>
        </p:spPr>
      </p:pic>
      <p:sp>
        <p:nvSpPr>
          <p:cNvPr id="2" name="Title Placeholder 1"/>
          <p:cNvSpPr>
            <a:spLocks noGrp="1"/>
          </p:cNvSpPr>
          <p:nvPr>
            <p:ph type="title"/>
          </p:nvPr>
        </p:nvSpPr>
        <p:spPr>
          <a:xfrm>
            <a:off x="679176" y="365125"/>
            <a:ext cx="10543006"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679176" y="1825625"/>
            <a:ext cx="10543006"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193792" y="6306957"/>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9" name="Picture 8">
            <a:extLst>
              <a:ext uri="{FF2B5EF4-FFF2-40B4-BE49-F238E27FC236}">
                <a16:creationId xmlns:a16="http://schemas.microsoft.com/office/drawing/2014/main" id="{0E40EBF1-3FD6-CADD-E26F-AF887A3B145C}"/>
              </a:ext>
            </a:extLst>
          </p:cNvPr>
          <p:cNvPicPr>
            <a:picLocks noChangeAspect="1"/>
          </p:cNvPicPr>
          <p:nvPr userDrawn="1"/>
        </p:nvPicPr>
        <p:blipFill>
          <a:blip r:embed="rId9">
            <a:alphaModFix amt="71000"/>
          </a:blip>
          <a:stretch>
            <a:fillRect/>
          </a:stretch>
        </p:blipFill>
        <p:spPr>
          <a:xfrm>
            <a:off x="10361943" y="5532436"/>
            <a:ext cx="1542778" cy="1325564"/>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E1C4E-1538-8E35-4BE6-13F7C626DB91}"/>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40494"/>
          <a:stretch/>
        </p:blipFill>
        <p:spPr>
          <a:xfrm>
            <a:off x="5850823" y="0"/>
            <a:ext cx="6341177" cy="6858000"/>
          </a:xfrm>
          <a:prstGeom prst="rect">
            <a:avLst/>
          </a:prstGeom>
        </p:spPr>
      </p:pic>
      <p:pic>
        <p:nvPicPr>
          <p:cNvPr id="11" name="Picture 10">
            <a:extLst>
              <a:ext uri="{FF2B5EF4-FFF2-40B4-BE49-F238E27FC236}">
                <a16:creationId xmlns:a16="http://schemas.microsoft.com/office/drawing/2014/main" id="{A1680942-4F6A-AA41-9462-17E010C9A57D}"/>
              </a:ext>
            </a:extLst>
          </p:cNvPr>
          <p:cNvPicPr>
            <a:picLocks noChangeAspect="1"/>
          </p:cNvPicPr>
          <p:nvPr userDrawn="1"/>
        </p:nvPicPr>
        <p:blipFill>
          <a:blip r:embed="rId6"/>
          <a:stretch>
            <a:fillRect/>
          </a:stretch>
        </p:blipFill>
        <p:spPr>
          <a:xfrm>
            <a:off x="8470230" y="6031975"/>
            <a:ext cx="2512509" cy="841659"/>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15" name="Picture 14">
            <a:extLst>
              <a:ext uri="{FF2B5EF4-FFF2-40B4-BE49-F238E27FC236}">
                <a16:creationId xmlns:a16="http://schemas.microsoft.com/office/drawing/2014/main" id="{4FD2BE89-75D3-A74F-94E9-9DF330A5CB5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0" name="Picture 9">
            <a:extLst>
              <a:ext uri="{FF2B5EF4-FFF2-40B4-BE49-F238E27FC236}">
                <a16:creationId xmlns:a16="http://schemas.microsoft.com/office/drawing/2014/main" id="{6CF651E1-F213-D5BD-5CB9-4C8F17260E44}"/>
              </a:ext>
            </a:extLst>
          </p:cNvPr>
          <p:cNvPicPr>
            <a:picLocks noChangeAspect="1"/>
          </p:cNvPicPr>
          <p:nvPr userDrawn="1"/>
        </p:nvPicPr>
        <p:blipFill>
          <a:blip r:embed="rId8">
            <a:alphaModFix amt="80000"/>
          </a:blip>
          <a:stretch>
            <a:fillRect/>
          </a:stretch>
        </p:blipFill>
        <p:spPr>
          <a:xfrm>
            <a:off x="0" y="5659820"/>
            <a:ext cx="1198179" cy="1198179"/>
          </a:xfrm>
          <a:prstGeom prst="rect">
            <a:avLst/>
          </a:prstGeom>
        </p:spPr>
      </p:pic>
    </p:spTree>
    <p:extLst>
      <p:ext uri="{BB962C8B-B14F-4D97-AF65-F5344CB8AC3E}">
        <p14:creationId xmlns:p14="http://schemas.microsoft.com/office/powerpoint/2010/main" val="357976196"/>
      </p:ext>
    </p:extLst>
  </p:cSld>
  <p:clrMap bg1="dk1" tx1="lt1" bg2="dk2" tx2="lt2" accent1="accent1" accent2="accent2" accent3="accent3" accent4="accent4" accent5="accent5" accent6="accent6" hlink="hlink" folHlink="folHlink"/>
  <p:sldLayoutIdLst>
    <p:sldLayoutId id="2147483748" r:id="rId1"/>
    <p:sldLayoutId id="2147483774" r:id="rId2"/>
    <p:sldLayoutId id="2147483749"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B3073-1869-B74E-94A0-17D0AB7FA9F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8D91932-C1BD-8944-BC18-91A1D6238CF8}"/>
              </a:ext>
            </a:extLst>
          </p:cNvPr>
          <p:cNvPicPr>
            <a:picLocks noChangeAspect="1"/>
          </p:cNvPicPr>
          <p:nvPr userDrawn="1"/>
        </p:nvPicPr>
        <p:blipFill>
          <a:blip r:embed="rId6"/>
          <a:stretch>
            <a:fillRect/>
          </a:stretch>
        </p:blipFill>
        <p:spPr>
          <a:xfrm>
            <a:off x="8470230" y="6031975"/>
            <a:ext cx="2512509" cy="841659"/>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12" name="Picture 11">
            <a:extLst>
              <a:ext uri="{FF2B5EF4-FFF2-40B4-BE49-F238E27FC236}">
                <a16:creationId xmlns:a16="http://schemas.microsoft.com/office/drawing/2014/main" id="{CB20274A-B868-1440-8897-5B794D5B3442}"/>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88D270-51EA-25A8-D9EF-9F2F605F686C}"/>
              </a:ext>
            </a:extLst>
          </p:cNvPr>
          <p:cNvPicPr>
            <a:picLocks noChangeAspect="1"/>
          </p:cNvPicPr>
          <p:nvPr userDrawn="1"/>
        </p:nvPicPr>
        <p:blipFill>
          <a:blip r:embed="rId8">
            <a:alphaModFix amt="50000"/>
          </a:blip>
          <a:stretch>
            <a:fillRect/>
          </a:stretch>
        </p:blipFill>
        <p:spPr>
          <a:xfrm flipH="1">
            <a:off x="0" y="5930536"/>
            <a:ext cx="927463" cy="927463"/>
          </a:xfrm>
          <a:prstGeom prst="rect">
            <a:avLst/>
          </a:prstGeom>
        </p:spPr>
      </p:pic>
    </p:spTree>
    <p:extLst>
      <p:ext uri="{BB962C8B-B14F-4D97-AF65-F5344CB8AC3E}">
        <p14:creationId xmlns:p14="http://schemas.microsoft.com/office/powerpoint/2010/main" val="2719380021"/>
      </p:ext>
    </p:extLst>
  </p:cSld>
  <p:clrMap bg1="dk1" tx1="lt1" bg2="dk2" tx2="lt2" accent1="accent1" accent2="accent2" accent3="accent3" accent4="accent4" accent5="accent5" accent6="accent6" hlink="hlink" folHlink="folHlink"/>
  <p:sldLayoutIdLst>
    <p:sldLayoutId id="2147483751" r:id="rId1"/>
    <p:sldLayoutId id="2147483775" r:id="rId2"/>
    <p:sldLayoutId id="2147483752"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6"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930580" y="6397659"/>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9" name="Picture 8">
            <a:extLst>
              <a:ext uri="{FF2B5EF4-FFF2-40B4-BE49-F238E27FC236}">
                <a16:creationId xmlns:a16="http://schemas.microsoft.com/office/drawing/2014/main" id="{6115673E-147E-6448-8E7D-A894AF814BD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33873" y="6083209"/>
            <a:ext cx="2362200" cy="791308"/>
          </a:xfrm>
          <a:prstGeom prst="rect">
            <a:avLst/>
          </a:prstGeom>
        </p:spPr>
      </p:pic>
      <p:pic>
        <p:nvPicPr>
          <p:cNvPr id="11" name="Picture 10">
            <a:extLst>
              <a:ext uri="{FF2B5EF4-FFF2-40B4-BE49-F238E27FC236}">
                <a16:creationId xmlns:a16="http://schemas.microsoft.com/office/drawing/2014/main" id="{8305D822-51C2-B948-B6E7-AB3BDC31AE7C}"/>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491794" y="6267462"/>
            <a:ext cx="2046357" cy="422801"/>
          </a:xfrm>
          <a:prstGeom prst="rect">
            <a:avLst/>
          </a:prstGeom>
        </p:spPr>
      </p:pic>
      <p:sp>
        <p:nvSpPr>
          <p:cNvPr id="12" name="Slide Number Placeholder 5">
            <a:extLst>
              <a:ext uri="{FF2B5EF4-FFF2-40B4-BE49-F238E27FC236}">
                <a16:creationId xmlns:a16="http://schemas.microsoft.com/office/drawing/2014/main" id="{BE45FA52-4D08-7E4E-A2B5-79B5C0C245A8}"/>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403A84A1-91AA-5D37-37B6-CF27F7C09E61}"/>
              </a:ext>
            </a:extLst>
          </p:cNvPr>
          <p:cNvPicPr>
            <a:picLocks noChangeAspect="1"/>
          </p:cNvPicPr>
          <p:nvPr userDrawn="1"/>
        </p:nvPicPr>
        <p:blipFill rotWithShape="1">
          <a:blip r:embed="rId8">
            <a:alphaModFix amt="50000"/>
          </a:blip>
          <a:srcRect l="33059" t="-18410" b="1"/>
          <a:stretch/>
        </p:blipFill>
        <p:spPr>
          <a:xfrm>
            <a:off x="-1" y="6083209"/>
            <a:ext cx="1961767" cy="772093"/>
          </a:xfrm>
          <a:prstGeom prst="rect">
            <a:avLst/>
          </a:prstGeom>
        </p:spPr>
      </p:pic>
    </p:spTree>
    <p:extLst>
      <p:ext uri="{BB962C8B-B14F-4D97-AF65-F5344CB8AC3E}">
        <p14:creationId xmlns:p14="http://schemas.microsoft.com/office/powerpoint/2010/main" val="1710325775"/>
      </p:ext>
    </p:extLst>
  </p:cSld>
  <p:clrMap bg1="dk1" tx1="lt1" bg2="dk2" tx2="lt2" accent1="accent1" accent2="accent2" accent3="accent3" accent4="accent4" accent5="accent5" accent6="accent6" hlink="hlink" folHlink="folHlink"/>
  <p:sldLayoutIdLst>
    <p:sldLayoutId id="2147483727" r:id="rId1"/>
    <p:sldLayoutId id="2147483776"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8"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14" name="Picture 13">
            <a:extLst>
              <a:ext uri="{FF2B5EF4-FFF2-40B4-BE49-F238E27FC236}">
                <a16:creationId xmlns:a16="http://schemas.microsoft.com/office/drawing/2014/main" id="{617145C9-BF53-4F49-92D4-A6F1955D65E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33873" y="6083209"/>
            <a:ext cx="2362200" cy="791308"/>
          </a:xfrm>
          <a:prstGeom prst="rect">
            <a:avLst/>
          </a:prstGeom>
        </p:spPr>
      </p:pic>
      <p:pic>
        <p:nvPicPr>
          <p:cNvPr id="11" name="Picture 10">
            <a:extLst>
              <a:ext uri="{FF2B5EF4-FFF2-40B4-BE49-F238E27FC236}">
                <a16:creationId xmlns:a16="http://schemas.microsoft.com/office/drawing/2014/main" id="{B374B11C-9789-BD4D-8C61-A4523FA6A2E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491794" y="6267462"/>
            <a:ext cx="2046357" cy="422801"/>
          </a:xfrm>
          <a:prstGeom prst="rect">
            <a:avLst/>
          </a:prstGeom>
        </p:spPr>
      </p:pic>
      <p:pic>
        <p:nvPicPr>
          <p:cNvPr id="4" name="Picture 3">
            <a:extLst>
              <a:ext uri="{FF2B5EF4-FFF2-40B4-BE49-F238E27FC236}">
                <a16:creationId xmlns:a16="http://schemas.microsoft.com/office/drawing/2014/main" id="{5A8226FF-937A-9115-B299-1DB5931F9F27}"/>
              </a:ext>
            </a:extLst>
          </p:cNvPr>
          <p:cNvPicPr>
            <a:picLocks noChangeAspect="1"/>
          </p:cNvPicPr>
          <p:nvPr userDrawn="1"/>
        </p:nvPicPr>
        <p:blipFill>
          <a:blip r:embed="rId8">
            <a:alphaModFix amt="50000"/>
          </a:blip>
          <a:stretch>
            <a:fillRect/>
          </a:stretch>
        </p:blipFill>
        <p:spPr>
          <a:xfrm rot="5400000" flipV="1">
            <a:off x="10853994" y="5557934"/>
            <a:ext cx="1325563" cy="1325563"/>
          </a:xfrm>
          <a:prstGeom prst="rect">
            <a:avLst/>
          </a:prstGeom>
        </p:spPr>
      </p:pic>
    </p:spTree>
    <p:extLst>
      <p:ext uri="{BB962C8B-B14F-4D97-AF65-F5344CB8AC3E}">
        <p14:creationId xmlns:p14="http://schemas.microsoft.com/office/powerpoint/2010/main" val="1752799043"/>
      </p:ext>
    </p:extLst>
  </p:cSld>
  <p:clrMap bg1="dk1" tx1="lt1" bg2="dk2" tx2="lt2" accent1="accent1" accent2="accent2" accent3="accent3" accent4="accent4" accent5="accent5" accent6="accent6" hlink="hlink" folHlink="folHlink"/>
  <p:sldLayoutIdLst>
    <p:sldLayoutId id="2147483754" r:id="rId1"/>
    <p:sldLayoutId id="2147483777"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45443" y="-1"/>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370928" y="6337886"/>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9" name="Picture 8">
            <a:extLst>
              <a:ext uri="{FF2B5EF4-FFF2-40B4-BE49-F238E27FC236}">
                <a16:creationId xmlns:a16="http://schemas.microsoft.com/office/drawing/2014/main" id="{18C42F21-B5F5-1844-A165-758DACE3B3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33873" y="6083209"/>
            <a:ext cx="2362200" cy="791308"/>
          </a:xfrm>
          <a:prstGeom prst="rect">
            <a:avLst/>
          </a:prstGeom>
        </p:spPr>
      </p:pic>
      <p:pic>
        <p:nvPicPr>
          <p:cNvPr id="12" name="Picture 11">
            <a:extLst>
              <a:ext uri="{FF2B5EF4-FFF2-40B4-BE49-F238E27FC236}">
                <a16:creationId xmlns:a16="http://schemas.microsoft.com/office/drawing/2014/main" id="{C9C26654-8055-6F4E-B99A-285EB94EBE49}"/>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491794" y="6267462"/>
            <a:ext cx="2046357" cy="422801"/>
          </a:xfrm>
          <a:prstGeom prst="rect">
            <a:avLst/>
          </a:prstGeom>
        </p:spPr>
      </p:pic>
      <p:sp>
        <p:nvSpPr>
          <p:cNvPr id="11" name="Slide Number Placeholder 5">
            <a:extLst>
              <a:ext uri="{FF2B5EF4-FFF2-40B4-BE49-F238E27FC236}">
                <a16:creationId xmlns:a16="http://schemas.microsoft.com/office/drawing/2014/main" id="{43A29133-B771-504D-BAC4-E46D1BE4C203}"/>
              </a:ext>
            </a:extLst>
          </p:cNvPr>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16302052-B898-1648-4F2C-24B9D80206AD}"/>
              </a:ext>
            </a:extLst>
          </p:cNvPr>
          <p:cNvPicPr>
            <a:picLocks noChangeAspect="1"/>
          </p:cNvPicPr>
          <p:nvPr userDrawn="1"/>
        </p:nvPicPr>
        <p:blipFill rotWithShape="1">
          <a:blip r:embed="rId8">
            <a:alphaModFix amt="50000"/>
          </a:blip>
          <a:srcRect l="40092" t="-15134" b="-1"/>
          <a:stretch/>
        </p:blipFill>
        <p:spPr>
          <a:xfrm>
            <a:off x="0" y="6083210"/>
            <a:ext cx="2011214" cy="774790"/>
          </a:xfrm>
          <a:prstGeom prst="rect">
            <a:avLst/>
          </a:prstGeom>
        </p:spPr>
      </p:pic>
    </p:spTree>
    <p:extLst>
      <p:ext uri="{BB962C8B-B14F-4D97-AF65-F5344CB8AC3E}">
        <p14:creationId xmlns:p14="http://schemas.microsoft.com/office/powerpoint/2010/main" val="589264557"/>
      </p:ext>
    </p:extLst>
  </p:cSld>
  <p:clrMap bg1="dk1" tx1="lt1" bg2="dk2" tx2="lt2" accent1="accent1" accent2="accent2" accent3="accent3" accent4="accent4" accent5="accent5" accent6="accent6" hlink="hlink" folHlink="folHlink"/>
  <p:sldLayoutIdLst>
    <p:sldLayoutId id="2147483757" r:id="rId1"/>
    <p:sldLayoutId id="2147483778" r:id="rId2"/>
    <p:sldLayoutId id="2147483758"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1E2BE-A42F-1C9B-05E6-D0C8D6724718}"/>
              </a:ext>
            </a:extLst>
          </p:cNvPr>
          <p:cNvPicPr>
            <a:picLocks noChangeAspect="1"/>
          </p:cNvPicPr>
          <p:nvPr userDrawn="1"/>
        </p:nvPicPr>
        <p:blipFill>
          <a:blip r:embed="rId3">
            <a:alphaModFix amt="80000"/>
          </a:blip>
          <a:stretch>
            <a:fillRect/>
          </a:stretch>
        </p:blipFill>
        <p:spPr>
          <a:xfrm>
            <a:off x="4118048" y="4266583"/>
            <a:ext cx="3974965" cy="791180"/>
          </a:xfrm>
          <a:prstGeom prst="rect">
            <a:avLst/>
          </a:prstGeom>
        </p:spPr>
      </p:pic>
      <p:pic>
        <p:nvPicPr>
          <p:cNvPr id="2" name="Picture 1">
            <a:extLst>
              <a:ext uri="{FF2B5EF4-FFF2-40B4-BE49-F238E27FC236}">
                <a16:creationId xmlns:a16="http://schemas.microsoft.com/office/drawing/2014/main" id="{40321D27-BF3A-9649-9355-FC02449E58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118048" y="3020333"/>
            <a:ext cx="3955904" cy="817335"/>
          </a:xfrm>
          <a:prstGeom prst="rect">
            <a:avLst/>
          </a:prstGeom>
        </p:spPr>
      </p:pic>
    </p:spTree>
    <p:extLst>
      <p:ext uri="{BB962C8B-B14F-4D97-AF65-F5344CB8AC3E}">
        <p14:creationId xmlns:p14="http://schemas.microsoft.com/office/powerpoint/2010/main" val="3100165188"/>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0DAF2">
            <a:alpha val="5037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6" name="Slide Number Placeholder 5"/>
          <p:cNvSpPr>
            <a:spLocks noGrp="1"/>
          </p:cNvSpPr>
          <p:nvPr>
            <p:ph type="sldNum" sz="quarter" idx="4"/>
          </p:nvPr>
        </p:nvSpPr>
        <p:spPr>
          <a:xfrm>
            <a:off x="11698941" y="576699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8" name="Picture 7">
            <a:extLst>
              <a:ext uri="{FF2B5EF4-FFF2-40B4-BE49-F238E27FC236}">
                <a16:creationId xmlns:a16="http://schemas.microsoft.com/office/drawing/2014/main" id="{DEE408B0-FC61-EF40-BE8E-2DA6017EA7B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853090" y="6319961"/>
            <a:ext cx="2092380" cy="432310"/>
          </a:xfrm>
          <a:prstGeom prst="rect">
            <a:avLst/>
          </a:prstGeom>
        </p:spPr>
      </p:pic>
      <p:pic>
        <p:nvPicPr>
          <p:cNvPr id="7" name="Picture 6">
            <a:extLst>
              <a:ext uri="{FF2B5EF4-FFF2-40B4-BE49-F238E27FC236}">
                <a16:creationId xmlns:a16="http://schemas.microsoft.com/office/drawing/2014/main" id="{6284E1C7-AD87-9D1E-A120-DD1BF33E97B2}"/>
              </a:ext>
            </a:extLst>
          </p:cNvPr>
          <p:cNvPicPr>
            <a:picLocks noChangeAspect="1"/>
          </p:cNvPicPr>
          <p:nvPr userDrawn="1"/>
        </p:nvPicPr>
        <p:blipFill>
          <a:blip r:embed="rId9">
            <a:alphaModFix amt="50000"/>
          </a:blip>
          <a:stretch>
            <a:fillRect/>
          </a:stretch>
        </p:blipFill>
        <p:spPr>
          <a:xfrm>
            <a:off x="0" y="6185056"/>
            <a:ext cx="3357154" cy="672943"/>
          </a:xfrm>
          <a:prstGeom prst="rect">
            <a:avLst/>
          </a:prstGeom>
        </p:spPr>
      </p:pic>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dirty="0"/>
          </a:p>
        </p:txBody>
      </p:sp>
      <p:pic>
        <p:nvPicPr>
          <p:cNvPr id="7" name="Picture 6">
            <a:extLst>
              <a:ext uri="{FF2B5EF4-FFF2-40B4-BE49-F238E27FC236}">
                <a16:creationId xmlns:a16="http://schemas.microsoft.com/office/drawing/2014/main" id="{B4736C99-1F09-455B-A02D-F54FA0C4DA86}"/>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25400" y="5533049"/>
            <a:ext cx="1464975" cy="1324338"/>
          </a:xfrm>
          <a:prstGeom prst="rect">
            <a:avLst/>
          </a:prstGeom>
        </p:spPr>
      </p:pic>
      <p:sp>
        <p:nvSpPr>
          <p:cNvPr id="6" name="Slide Number Placeholder 5"/>
          <p:cNvSpPr>
            <a:spLocks noGrp="1"/>
          </p:cNvSpPr>
          <p:nvPr>
            <p:ph type="sldNum" sz="quarter" idx="4"/>
          </p:nvPr>
        </p:nvSpPr>
        <p:spPr>
          <a:xfrm>
            <a:off x="9261420" y="6388746"/>
            <a:ext cx="493059" cy="371836"/>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5D5ACDC5-7D88-4043-A5E3-34CEDBAF337A}" type="slidenum">
              <a:rPr lang="en-US" smtClean="0"/>
              <a:pPr/>
              <a:t>‹#›</a:t>
            </a:fld>
            <a:endParaRPr lang="en-US" dirty="0"/>
          </a:p>
        </p:txBody>
      </p:sp>
      <p:pic>
        <p:nvPicPr>
          <p:cNvPr id="9" name="Picture 8">
            <a:extLst>
              <a:ext uri="{FF2B5EF4-FFF2-40B4-BE49-F238E27FC236}">
                <a16:creationId xmlns:a16="http://schemas.microsoft.com/office/drawing/2014/main" id="{4A456A69-7DAC-864B-A276-4526E712022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spTree>
    <p:extLst>
      <p:ext uri="{BB962C8B-B14F-4D97-AF65-F5344CB8AC3E}">
        <p14:creationId xmlns:p14="http://schemas.microsoft.com/office/powerpoint/2010/main" val="4070209190"/>
      </p:ext>
    </p:extLst>
  </p:cSld>
  <p:clrMap bg1="dk1" tx1="lt1" bg2="dk2" tx2="lt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lnSpc>
          <a:spcPct val="90000"/>
        </a:lnSpc>
        <a:spcBef>
          <a:spcPct val="0"/>
        </a:spcBef>
        <a:buNone/>
        <a:defRPr sz="4400" b="1" i="0" kern="1200" baseline="0">
          <a:solidFill>
            <a:srgbClr val="53565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7DC3E6-F61E-881E-3407-3593F7B0E2C5}"/>
              </a:ext>
            </a:extLst>
          </p:cNvPr>
          <p:cNvSpPr/>
          <p:nvPr userDrawn="1"/>
        </p:nvSpPr>
        <p:spPr>
          <a:xfrm>
            <a:off x="0" y="0"/>
            <a:ext cx="12192000" cy="6176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C96A7AC-248A-C156-3BDE-235FCD35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8" name="Text Placeholder 2">
            <a:extLst>
              <a:ext uri="{FF2B5EF4-FFF2-40B4-BE49-F238E27FC236}">
                <a16:creationId xmlns:a16="http://schemas.microsoft.com/office/drawing/2014/main" id="{7A7F0D34-BADE-3C4B-81A2-DD3ED96A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24E43EC8-6A33-93A2-EFD5-10F7B763AA3B}"/>
              </a:ext>
            </a:extLst>
          </p:cNvPr>
          <p:cNvSpPr>
            <a:spLocks noGrp="1"/>
          </p:cNvSpPr>
          <p:nvPr>
            <p:ph type="ftr" sz="quarter" idx="3"/>
          </p:nvPr>
        </p:nvSpPr>
        <p:spPr>
          <a:xfrm>
            <a:off x="4918817" y="6311900"/>
            <a:ext cx="615195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44E12E8-1F80-47BE-D339-F30DD34A20CF}"/>
              </a:ext>
            </a:extLst>
          </p:cNvPr>
          <p:cNvSpPr>
            <a:spLocks noGrp="1"/>
          </p:cNvSpPr>
          <p:nvPr>
            <p:ph type="sldNum" sz="quarter" idx="4"/>
          </p:nvPr>
        </p:nvSpPr>
        <p:spPr>
          <a:xfrm>
            <a:off x="11482739" y="6305189"/>
            <a:ext cx="493059" cy="371836"/>
          </a:xfrm>
          <a:prstGeom prst="rect">
            <a:avLst/>
          </a:prstGeom>
        </p:spPr>
        <p:txBody>
          <a:bodyPr vert="horz" lIns="91440" tIns="45720" rIns="91440" bIns="45720" rtlCol="0" anchor="ctr"/>
          <a:lstStyle>
            <a:lvl1pPr algn="ctr">
              <a:defRPr sz="1100">
                <a:solidFill>
                  <a:schemeClr val="bg1"/>
                </a:solidFill>
              </a:defRPr>
            </a:lvl1pPr>
          </a:lstStyle>
          <a:p>
            <a:fld id="{5D5ACDC5-7D88-4043-A5E3-34CEDBAF337A}" type="slidenum">
              <a:rPr lang="en-US" smtClean="0"/>
              <a:pPr/>
              <a:t>‹#›</a:t>
            </a:fld>
            <a:endParaRPr lang="en-US" dirty="0"/>
          </a:p>
        </p:txBody>
      </p:sp>
      <p:pic>
        <p:nvPicPr>
          <p:cNvPr id="5" name="Picture 4">
            <a:extLst>
              <a:ext uri="{FF2B5EF4-FFF2-40B4-BE49-F238E27FC236}">
                <a16:creationId xmlns:a16="http://schemas.microsoft.com/office/drawing/2014/main" id="{07AA82C0-C13A-0499-4B81-2FC6A48356FB}"/>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spTree>
    <p:extLst>
      <p:ext uri="{BB962C8B-B14F-4D97-AF65-F5344CB8AC3E}">
        <p14:creationId xmlns:p14="http://schemas.microsoft.com/office/powerpoint/2010/main" val="32389699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0000"/>
        </a:lnSpc>
        <a:spcBef>
          <a:spcPct val="0"/>
        </a:spcBef>
        <a:buNone/>
        <a:defRPr sz="4400" b="1" i="0" kern="1200" spc="3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person, necktie, person, wall&#10;&#10;Description automatically generated">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390AF-9F76-EECC-D827-FF7CF6337E27}"/>
              </a:ext>
            </a:extLst>
          </p:cNvPr>
          <p:cNvPicPr>
            <a:picLocks noChangeAspect="1"/>
          </p:cNvPicPr>
          <p:nvPr userDrawn="1"/>
        </p:nvPicPr>
        <p:blipFill>
          <a:blip r:embed="rId6">
            <a:alphaModFix amt="50000"/>
          </a:blip>
          <a:stretch>
            <a:fillRect/>
          </a:stretch>
        </p:blipFill>
        <p:spPr>
          <a:xfrm>
            <a:off x="10873448" y="5643154"/>
            <a:ext cx="1318552" cy="121484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7270" y="57776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23622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spTree>
    <p:extLst>
      <p:ext uri="{BB962C8B-B14F-4D97-AF65-F5344CB8AC3E}">
        <p14:creationId xmlns:p14="http://schemas.microsoft.com/office/powerpoint/2010/main" val="482679690"/>
      </p:ext>
    </p:extLst>
  </p:cSld>
  <p:clrMap bg1="lt1" tx1="dk1" bg2="lt2" tx2="dk2" accent1="accent1" accent2="accent2" accent3="accent3" accent4="accent4" accent5="accent5" accent6="accent6" hlink="hlink" folHlink="folHlink"/>
  <p:sldLayoutIdLst>
    <p:sldLayoutId id="2147483726" r:id="rId1"/>
    <p:sldLayoutId id="2147483766" r:id="rId2"/>
    <p:sldLayoutId id="2147483663"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12" name="Picture 11">
            <a:extLst>
              <a:ext uri="{FF2B5EF4-FFF2-40B4-BE49-F238E27FC236}">
                <a16:creationId xmlns:a16="http://schemas.microsoft.com/office/drawing/2014/main" id="{AAE5985F-C12D-734A-9AA5-3F84BA50C23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8200" y="6066692"/>
            <a:ext cx="2362200" cy="791308"/>
          </a:xfrm>
          <a:prstGeom prst="rect">
            <a:avLst/>
          </a:prstGeom>
        </p:spPr>
      </p:pic>
      <p:pic>
        <p:nvPicPr>
          <p:cNvPr id="11" name="Picture 10">
            <a:extLst>
              <a:ext uri="{FF2B5EF4-FFF2-40B4-BE49-F238E27FC236}">
                <a16:creationId xmlns:a16="http://schemas.microsoft.com/office/drawing/2014/main" id="{19426CF1-3C96-4D4E-AE4F-2CF2CCBE3359}"/>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4" name="Picture 3">
            <a:extLst>
              <a:ext uri="{FF2B5EF4-FFF2-40B4-BE49-F238E27FC236}">
                <a16:creationId xmlns:a16="http://schemas.microsoft.com/office/drawing/2014/main" id="{D2CAF516-4C4A-9A07-3D51-9FD0C0CA542F}"/>
              </a:ext>
            </a:extLst>
          </p:cNvPr>
          <p:cNvPicPr>
            <a:picLocks noChangeAspect="1"/>
          </p:cNvPicPr>
          <p:nvPr userDrawn="1"/>
        </p:nvPicPr>
        <p:blipFill>
          <a:blip r:embed="rId8">
            <a:alphaModFix amt="50000"/>
          </a:blip>
          <a:stretch>
            <a:fillRect/>
          </a:stretch>
        </p:blipFill>
        <p:spPr>
          <a:xfrm>
            <a:off x="10959657" y="5643154"/>
            <a:ext cx="1214846" cy="1214846"/>
          </a:xfrm>
          <a:prstGeom prst="rect">
            <a:avLst/>
          </a:prstGeom>
        </p:spPr>
      </p:pic>
      <p:sp>
        <p:nvSpPr>
          <p:cNvPr id="6" name="Slide Number Placeholder 5"/>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928850024"/>
      </p:ext>
    </p:extLst>
  </p:cSld>
  <p:clrMap bg1="lt1" tx1="dk1" bg2="lt2" tx2="dk2" accent1="accent1" accent2="accent2" accent3="accent3" accent4="accent4" accent5="accent5" accent6="accent6" hlink="hlink" folHlink="folHlink"/>
  <p:sldLayoutIdLst>
    <p:sldLayoutId id="2147483742" r:id="rId1"/>
    <p:sldLayoutId id="2147483767" r:id="rId2"/>
    <p:sldLayoutId id="2147483743"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12" name="Picture 11">
            <a:extLst>
              <a:ext uri="{FF2B5EF4-FFF2-40B4-BE49-F238E27FC236}">
                <a16:creationId xmlns:a16="http://schemas.microsoft.com/office/drawing/2014/main" id="{BE8E77DB-8B61-0E4F-A43A-82136F19793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8200" y="6066692"/>
            <a:ext cx="2362200" cy="791308"/>
          </a:xfrm>
          <a:prstGeom prst="rect">
            <a:avLst/>
          </a:prstGeom>
        </p:spPr>
      </p:pic>
      <p:pic>
        <p:nvPicPr>
          <p:cNvPr id="11" name="Picture 10">
            <a:extLst>
              <a:ext uri="{FF2B5EF4-FFF2-40B4-BE49-F238E27FC236}">
                <a16:creationId xmlns:a16="http://schemas.microsoft.com/office/drawing/2014/main" id="{82336AC3-46DF-AF4A-92A7-DE9C40EC1A01}"/>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4" name="Picture 3">
            <a:extLst>
              <a:ext uri="{FF2B5EF4-FFF2-40B4-BE49-F238E27FC236}">
                <a16:creationId xmlns:a16="http://schemas.microsoft.com/office/drawing/2014/main" id="{58D7A64F-F79B-74B5-5522-374B296D1F55}"/>
              </a:ext>
            </a:extLst>
          </p:cNvPr>
          <p:cNvPicPr>
            <a:picLocks noChangeAspect="1"/>
          </p:cNvPicPr>
          <p:nvPr userDrawn="1"/>
        </p:nvPicPr>
        <p:blipFill>
          <a:blip r:embed="rId8">
            <a:alphaModFix amt="50000"/>
          </a:blip>
          <a:stretch>
            <a:fillRect/>
          </a:stretch>
        </p:blipFill>
        <p:spPr>
          <a:xfrm>
            <a:off x="9916910" y="6176962"/>
            <a:ext cx="2275089" cy="679473"/>
          </a:xfrm>
          <a:prstGeom prst="rect">
            <a:avLst/>
          </a:prstGeom>
        </p:spPr>
      </p:pic>
    </p:spTree>
    <p:extLst>
      <p:ext uri="{BB962C8B-B14F-4D97-AF65-F5344CB8AC3E}">
        <p14:creationId xmlns:p14="http://schemas.microsoft.com/office/powerpoint/2010/main" val="542950439"/>
      </p:ext>
    </p:extLst>
  </p:cSld>
  <p:clrMap bg1="lt1" tx1="dk1" bg2="lt2" tx2="dk2" accent1="accent1" accent2="accent2" accent3="accent3" accent4="accent4" accent5="accent5" accent6="accent6" hlink="hlink" folHlink="folHlink"/>
  <p:sldLayoutIdLst>
    <p:sldLayoutId id="2147483745" r:id="rId1"/>
    <p:sldLayoutId id="2147483768" r:id="rId2"/>
    <p:sldLayoutId id="2147483746"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8200" y="6066692"/>
            <a:ext cx="23622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5" name="Picture 4">
            <a:extLst>
              <a:ext uri="{FF2B5EF4-FFF2-40B4-BE49-F238E27FC236}">
                <a16:creationId xmlns:a16="http://schemas.microsoft.com/office/drawing/2014/main" id="{5096EDE1-7978-CB6F-95A6-1606694F753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32863"/>
          <a:stretch/>
        </p:blipFill>
        <p:spPr>
          <a:xfrm>
            <a:off x="3563470" y="6136154"/>
            <a:ext cx="7772400" cy="721846"/>
          </a:xfrm>
          <a:prstGeom prst="rect">
            <a:avLst/>
          </a:prstGeom>
        </p:spPr>
      </p:pic>
    </p:spTree>
    <p:extLst>
      <p:ext uri="{BB962C8B-B14F-4D97-AF65-F5344CB8AC3E}">
        <p14:creationId xmlns:p14="http://schemas.microsoft.com/office/powerpoint/2010/main" val="401729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522E5-A3E3-A28C-E303-29D3256ABB58}"/>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27241"/>
          <a:stretch/>
        </p:blipFill>
        <p:spPr>
          <a:xfrm>
            <a:off x="4612901" y="0"/>
            <a:ext cx="759025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11" name="Picture 10">
            <a:extLst>
              <a:ext uri="{FF2B5EF4-FFF2-40B4-BE49-F238E27FC236}">
                <a16:creationId xmlns:a16="http://schemas.microsoft.com/office/drawing/2014/main" id="{E90A911B-4104-8240-8E33-23E5B2646CB8}"/>
              </a:ext>
            </a:extLst>
          </p:cNvPr>
          <p:cNvPicPr>
            <a:picLocks noChangeAspect="1"/>
          </p:cNvPicPr>
          <p:nvPr userDrawn="1"/>
        </p:nvPicPr>
        <p:blipFill>
          <a:blip r:embed="rId6"/>
          <a:stretch>
            <a:fillRect/>
          </a:stretch>
        </p:blipFill>
        <p:spPr>
          <a:xfrm>
            <a:off x="8470230" y="6031975"/>
            <a:ext cx="2512509" cy="841659"/>
          </a:xfrm>
          <a:prstGeom prst="rect">
            <a:avLst/>
          </a:prstGeom>
        </p:spPr>
      </p:pic>
      <p:pic>
        <p:nvPicPr>
          <p:cNvPr id="10" name="Picture 9">
            <a:extLst>
              <a:ext uri="{FF2B5EF4-FFF2-40B4-BE49-F238E27FC236}">
                <a16:creationId xmlns:a16="http://schemas.microsoft.com/office/drawing/2014/main" id="{98EC1546-0B4A-E440-9545-8E302057B8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20161C-3FD6-D07C-40F2-4B4EFECF2DE8}"/>
              </a:ext>
            </a:extLst>
          </p:cNvPr>
          <p:cNvPicPr>
            <a:picLocks noChangeAspect="1"/>
          </p:cNvPicPr>
          <p:nvPr userDrawn="1"/>
        </p:nvPicPr>
        <p:blipFill>
          <a:blip r:embed="rId8">
            <a:alphaModFix amt="50000"/>
          </a:blip>
          <a:stretch>
            <a:fillRect/>
          </a:stretch>
        </p:blipFill>
        <p:spPr>
          <a:xfrm flipH="1">
            <a:off x="0" y="5878286"/>
            <a:ext cx="979714" cy="979714"/>
          </a:xfrm>
          <a:prstGeom prst="rect">
            <a:avLst/>
          </a:prstGeom>
        </p:spPr>
      </p:pic>
    </p:spTree>
    <p:extLst>
      <p:ext uri="{BB962C8B-B14F-4D97-AF65-F5344CB8AC3E}">
        <p14:creationId xmlns:p14="http://schemas.microsoft.com/office/powerpoint/2010/main" val="3666742933"/>
      </p:ext>
    </p:extLst>
  </p:cSld>
  <p:clrMap bg1="lt1" tx1="dk1" bg2="lt2" tx2="dk2" accent1="accent1" accent2="accent2" accent3="accent3" accent4="accent4" accent5="accent5" accent6="accent6" hlink="hlink" folHlink="folHlink"/>
  <p:sldLayoutIdLst>
    <p:sldLayoutId id="2147483739" r:id="rId1"/>
    <p:sldLayoutId id="2147483773" r:id="rId2"/>
    <p:sldLayoutId id="2147483740" r:id="rId3"/>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aprendizxdexmago.blogspot.com/2014/10/desdoblamiento-astral-y-lobulo-frontal.html" TargetMode="External"/><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hyperlink" Target="https://svgsilh.com/image/2126876.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9.xml"/><Relationship Id="rId4" Type="http://schemas.openxmlformats.org/officeDocument/2006/relationships/hyperlink" Target="https://svgsilh.com/image/2126876.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openclipart.org/detail/179428/clipboard-by-hellocatfood-179428" TargetMode="External"/><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biausa.org" TargetMode="External"/><Relationship Id="rId2" Type="http://schemas.openxmlformats.org/officeDocument/2006/relationships/image" Target="../media/image82.png"/><Relationship Id="rId1" Type="http://schemas.openxmlformats.org/officeDocument/2006/relationships/slideLayout" Target="../slideLayouts/slideLayout6.xml"/><Relationship Id="rId5" Type="http://schemas.openxmlformats.org/officeDocument/2006/relationships/hyperlink" Target="tel:7037610755" TargetMode="External"/><Relationship Id="rId4" Type="http://schemas.openxmlformats.org/officeDocument/2006/relationships/hyperlink" Target="tel:7037610750"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gddomsch@cmh.edu"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doi.org/10.1016/j.pediatrneurol.2005.02.002" TargetMode="External"/><Relationship Id="rId3" Type="http://schemas.openxmlformats.org/officeDocument/2006/relationships/hyperlink" Target="http://health.mo.gov/living/healthcondiseases/tbi/pdf/mo-tbi-state-plan-2018-2023.pdf" TargetMode="External"/><Relationship Id="rId7" Type="http://schemas.openxmlformats.org/officeDocument/2006/relationships/hyperlink" Target="https://doi.org/10.3233/nre-2004-19301" TargetMode="External"/><Relationship Id="rId2" Type="http://schemas.openxmlformats.org/officeDocument/2006/relationships/hyperlink" Target="https://doi.org/10.3200/psfl.49.4.34-41" TargetMode="External"/><Relationship Id="rId1" Type="http://schemas.openxmlformats.org/officeDocument/2006/relationships/slideLayout" Target="../slideLayouts/slideLayout8.xml"/><Relationship Id="rId6" Type="http://schemas.openxmlformats.org/officeDocument/2006/relationships/hyperlink" Target="https://doi.org/10.1177/004005990203400409" TargetMode="External"/><Relationship Id="rId5" Type="http://schemas.openxmlformats.org/officeDocument/2006/relationships/hyperlink" Target="https://www.cdc.gov/traumaticbraininjury/pdf/reportstocongress/managementoftbiinchildren/factsheets/TBIRTCFS-Schools-508.pdf" TargetMode="External"/><Relationship Id="rId4" Type="http://schemas.openxmlformats.org/officeDocument/2006/relationships/hyperlink" Target="https://doi.org/10.1136/adc.2002.0255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brainline.org/article/helping-families-navigate-school-system-obtain-appropriate-services-after-brain-injury" TargetMode="External"/><Relationship Id="rId7" Type="http://schemas.openxmlformats.org/officeDocument/2006/relationships/hyperlink" Target="http://www.brainline.org/article/returning-school-after-tbi" TargetMode="External"/><Relationship Id="rId2" Type="http://schemas.openxmlformats.org/officeDocument/2006/relationships/hyperlink" Target="https://doi.org/10.1080/09638288.2019.1660916" TargetMode="External"/><Relationship Id="rId1" Type="http://schemas.openxmlformats.org/officeDocument/2006/relationships/slideLayout" Target="../slideLayouts/slideLayout8.xml"/><Relationship Id="rId6" Type="http://schemas.openxmlformats.org/officeDocument/2006/relationships/hyperlink" Target="https://www.crisoregon.org/cms/lib/OR01928264/Centricity/Domain/102/Executive_Skills_after_BI_-in_Children_and_Teens.pdf" TargetMode="External"/><Relationship Id="rId5" Type="http://schemas.openxmlformats.org/officeDocument/2006/relationships/hyperlink" Target="https://doi.org/10.1037/0090-5550.48.4.227" TargetMode="External"/><Relationship Id="rId4" Type="http://schemas.openxmlformats.org/officeDocument/2006/relationships/hyperlink" Target="https://cdc.gov/traumaticbraininjur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hyperlink" Target="https://courses.lumenlearning.com/biology2xmaster/chapter/the-central-nervous-system/" TargetMode="External"/><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pressbooks.online.ucf.edu/lumenpsychology/chapter/1993/" TargetMode="External"/><Relationship Id="rId2" Type="http://schemas.openxmlformats.org/officeDocument/2006/relationships/image" Target="../media/image47.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BE52-7A18-DBAA-4D8F-8957D7D11577}"/>
              </a:ext>
            </a:extLst>
          </p:cNvPr>
          <p:cNvSpPr>
            <a:spLocks noGrp="1"/>
          </p:cNvSpPr>
          <p:nvPr>
            <p:ph type="ctrTitle"/>
          </p:nvPr>
        </p:nvSpPr>
        <p:spPr>
          <a:xfrm>
            <a:off x="1524000" y="509666"/>
            <a:ext cx="9144000" cy="3000297"/>
          </a:xfrm>
        </p:spPr>
        <p:txBody>
          <a:bodyPr>
            <a:normAutofit/>
          </a:bodyPr>
          <a:lstStyle/>
          <a:p>
            <a:r>
              <a:rPr lang="en-US" sz="6000" b="1" kern="1200" dirty="0">
                <a:solidFill>
                  <a:srgbClr val="0070C0"/>
                </a:solidFill>
                <a:latin typeface="+mj-lt"/>
                <a:ea typeface="+mj-ea"/>
                <a:cs typeface="+mj-cs"/>
              </a:rPr>
              <a:t>Helping Schools Educate Students with</a:t>
            </a:r>
            <a:br>
              <a:rPr lang="en-US" sz="6000" b="1" kern="1200" dirty="0">
                <a:solidFill>
                  <a:srgbClr val="0070C0"/>
                </a:solidFill>
                <a:latin typeface="+mj-lt"/>
                <a:ea typeface="+mj-ea"/>
                <a:cs typeface="+mj-cs"/>
              </a:rPr>
            </a:br>
            <a:r>
              <a:rPr lang="en-US" sz="6000" b="1" kern="1200" dirty="0">
                <a:solidFill>
                  <a:srgbClr val="0070C0"/>
                </a:solidFill>
                <a:latin typeface="+mj-lt"/>
                <a:ea typeface="+mj-ea"/>
                <a:cs typeface="+mj-cs"/>
              </a:rPr>
              <a:t>Acquired Brain Injury </a:t>
            </a:r>
            <a:endParaRPr lang="en-US" dirty="0">
              <a:solidFill>
                <a:srgbClr val="0070C0"/>
              </a:solidFill>
            </a:endParaRPr>
          </a:p>
        </p:txBody>
      </p:sp>
      <p:sp>
        <p:nvSpPr>
          <p:cNvPr id="3" name="Subtitle 2">
            <a:extLst>
              <a:ext uri="{FF2B5EF4-FFF2-40B4-BE49-F238E27FC236}">
                <a16:creationId xmlns:a16="http://schemas.microsoft.com/office/drawing/2014/main" id="{B6589416-A200-2607-98AC-2B8BCB5BEE4F}"/>
              </a:ext>
            </a:extLst>
          </p:cNvPr>
          <p:cNvSpPr>
            <a:spLocks noGrp="1"/>
          </p:cNvSpPr>
          <p:nvPr>
            <p:ph type="subTitle" idx="1"/>
          </p:nvPr>
        </p:nvSpPr>
        <p:spPr>
          <a:xfrm>
            <a:off x="1524000" y="3602038"/>
            <a:ext cx="9144000" cy="1884362"/>
          </a:xfrm>
        </p:spPr>
        <p:txBody>
          <a:bodyPr>
            <a:normAutofit fontScale="92500" lnSpcReduction="10000"/>
          </a:bodyPr>
          <a:lstStyle/>
          <a:p>
            <a:r>
              <a:rPr lang="en-US" dirty="0"/>
              <a:t>A presentation to the </a:t>
            </a:r>
          </a:p>
          <a:p>
            <a:r>
              <a:rPr lang="en-US" dirty="0"/>
              <a:t>Hospital Educators and Academic Liaisons Conference</a:t>
            </a:r>
          </a:p>
          <a:p>
            <a:r>
              <a:rPr lang="en-US" sz="3200" dirty="0"/>
              <a:t>May 1, 2023</a:t>
            </a:r>
          </a:p>
          <a:p>
            <a:r>
              <a:rPr lang="en-US" sz="3200" dirty="0"/>
              <a:t>By Gayle Domsch, EdD</a:t>
            </a:r>
          </a:p>
        </p:txBody>
      </p:sp>
      <p:sp>
        <p:nvSpPr>
          <p:cNvPr id="4" name="Slide Number Placeholder 3">
            <a:extLst>
              <a:ext uri="{FF2B5EF4-FFF2-40B4-BE49-F238E27FC236}">
                <a16:creationId xmlns:a16="http://schemas.microsoft.com/office/drawing/2014/main" id="{6ECC2F7A-3222-DD67-98DD-E8B13BC48847}"/>
              </a:ext>
            </a:extLst>
          </p:cNvPr>
          <p:cNvSpPr>
            <a:spLocks noGrp="1"/>
          </p:cNvSpPr>
          <p:nvPr>
            <p:ph type="sldNum" sz="quarter" idx="4"/>
          </p:nvPr>
        </p:nvSpPr>
        <p:spPr/>
        <p:txBody>
          <a:bodyPr/>
          <a:lstStyle/>
          <a:p>
            <a:fld id="{5D5ACDC5-7D88-4043-A5E3-34CEDBAF337A}" type="slidenum">
              <a:rPr lang="en-US" smtClean="0"/>
              <a:pPr/>
              <a:t>1</a:t>
            </a:fld>
            <a:endParaRPr lang="en-US" dirty="0"/>
          </a:p>
        </p:txBody>
      </p:sp>
    </p:spTree>
    <p:extLst>
      <p:ext uri="{BB962C8B-B14F-4D97-AF65-F5344CB8AC3E}">
        <p14:creationId xmlns:p14="http://schemas.microsoft.com/office/powerpoint/2010/main" val="420726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752A7C-6FBA-9B46-AEA6-9EC98BCC6564}"/>
              </a:ext>
            </a:extLst>
          </p:cNvPr>
          <p:cNvSpPr>
            <a:spLocks noGrp="1"/>
          </p:cNvSpPr>
          <p:nvPr>
            <p:ph type="title"/>
          </p:nvPr>
        </p:nvSpPr>
        <p:spPr>
          <a:xfrm>
            <a:off x="838200" y="365126"/>
            <a:ext cx="10515600" cy="888206"/>
          </a:xfrm>
        </p:spPr>
        <p:txBody>
          <a:bodyPr/>
          <a:lstStyle/>
          <a:p>
            <a:r>
              <a:rPr lang="en-US" dirty="0"/>
              <a:t>Results of ABI/TBI</a:t>
            </a:r>
          </a:p>
        </p:txBody>
      </p:sp>
      <p:sp>
        <p:nvSpPr>
          <p:cNvPr id="5" name="Content Placeholder 4">
            <a:extLst>
              <a:ext uri="{FF2B5EF4-FFF2-40B4-BE49-F238E27FC236}">
                <a16:creationId xmlns:a16="http://schemas.microsoft.com/office/drawing/2014/main" id="{86B88958-127E-584D-9C74-C2FA5C68AEE5}"/>
              </a:ext>
            </a:extLst>
          </p:cNvPr>
          <p:cNvSpPr>
            <a:spLocks noGrp="1"/>
          </p:cNvSpPr>
          <p:nvPr>
            <p:ph idx="1"/>
          </p:nvPr>
        </p:nvSpPr>
        <p:spPr>
          <a:xfrm>
            <a:off x="838202" y="1253331"/>
            <a:ext cx="10515596" cy="4885499"/>
          </a:xfrm>
        </p:spPr>
        <p:txBody>
          <a:bodyPr>
            <a:normAutofit fontScale="92500" lnSpcReduction="10000"/>
          </a:bodyPr>
          <a:lstStyle/>
          <a:p>
            <a:r>
              <a:rPr lang="en-US" sz="3200" dirty="0"/>
              <a:t>Resulting brain injury adversely affects the physical integrity, metabolic activity, and/or functional ability of the nerve cells in the brain.</a:t>
            </a:r>
          </a:p>
          <a:p>
            <a:r>
              <a:rPr lang="en-US" sz="3200" dirty="0"/>
              <a:t>Primary brain damage complicated by secondary neuronal tissue damage from the brain’s response</a:t>
            </a:r>
          </a:p>
          <a:p>
            <a:r>
              <a:rPr lang="en-US" sz="3200" dirty="0"/>
              <a:t>Range of cognitive, psycho-social                                                                                                     and physical deficits</a:t>
            </a:r>
          </a:p>
          <a:p>
            <a:r>
              <a:rPr lang="en-US" sz="3200" dirty="0"/>
              <a:t>Impairment lasts from a few days                                                        to a lifetime</a:t>
            </a:r>
          </a:p>
          <a:p>
            <a:r>
              <a:rPr lang="en-US" sz="3200" dirty="0"/>
              <a:t>Related complications are frequent</a:t>
            </a:r>
          </a:p>
          <a:p>
            <a:r>
              <a:rPr lang="en-US" sz="3200" dirty="0"/>
              <a:t>Problems often can worsen over time</a:t>
            </a:r>
          </a:p>
        </p:txBody>
      </p:sp>
      <p:sp>
        <p:nvSpPr>
          <p:cNvPr id="2" name="Slide Number Placeholder 1">
            <a:extLst>
              <a:ext uri="{FF2B5EF4-FFF2-40B4-BE49-F238E27FC236}">
                <a16:creationId xmlns:a16="http://schemas.microsoft.com/office/drawing/2014/main" id="{832B7CF7-807B-6E4B-873B-7E51529D3697}"/>
              </a:ext>
            </a:extLst>
          </p:cNvPr>
          <p:cNvSpPr>
            <a:spLocks noGrp="1"/>
          </p:cNvSpPr>
          <p:nvPr>
            <p:ph type="sldNum" sz="quarter" idx="12"/>
          </p:nvPr>
        </p:nvSpPr>
        <p:spPr/>
        <p:txBody>
          <a:bodyPr/>
          <a:lstStyle/>
          <a:p>
            <a:fld id="{5D5ACDC5-7D88-4043-A5E3-34CEDBAF337A}" type="slidenum">
              <a:rPr lang="en-US" smtClean="0"/>
              <a:t>10</a:t>
            </a:fld>
            <a:endParaRPr lang="en-US"/>
          </a:p>
        </p:txBody>
      </p:sp>
      <p:pic>
        <p:nvPicPr>
          <p:cNvPr id="1026" name="Picture 2" descr="Improve your critical thinking by using these 3 simple strategies | Monkey  Puzzle Training">
            <a:extLst>
              <a:ext uri="{FF2B5EF4-FFF2-40B4-BE49-F238E27FC236}">
                <a16:creationId xmlns:a16="http://schemas.microsoft.com/office/drawing/2014/main" id="{D73106BE-97B9-7561-0EC6-1067CE494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099" y="3087369"/>
            <a:ext cx="4378474" cy="267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7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59C92-AB09-40E1-DCFD-EC43DFF8432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dirty="0">
                <a:solidFill>
                  <a:schemeClr val="tx1"/>
                </a:solidFill>
                <a:latin typeface="+mj-lt"/>
                <a:ea typeface="+mj-ea"/>
                <a:cs typeface="+mj-cs"/>
              </a:rPr>
              <a:t>Major Recovery Determining Factors</a:t>
            </a:r>
          </a:p>
        </p:txBody>
      </p:sp>
      <p:sp>
        <p:nvSpPr>
          <p:cNvPr id="1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5F6DE81-2CA6-E969-F0D0-666F5F2D04F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5D5ACDC5-7D88-4043-A5E3-34CEDBAF337A}" type="slidenum">
              <a:rPr lang="en-US" sz="1200" smtClean="0">
                <a:solidFill>
                  <a:schemeClr val="tx1">
                    <a:tint val="75000"/>
                  </a:schemeClr>
                </a:solidFill>
              </a:rPr>
              <a:pPr algn="r">
                <a:spcAft>
                  <a:spcPts val="600"/>
                </a:spcAft>
              </a:pPr>
              <a:t>11</a:t>
            </a:fld>
            <a:endParaRPr lang="en-US" sz="1200">
              <a:solidFill>
                <a:schemeClr val="tx1">
                  <a:tint val="75000"/>
                </a:schemeClr>
              </a:solidFill>
            </a:endParaRPr>
          </a:p>
        </p:txBody>
      </p:sp>
      <p:graphicFrame>
        <p:nvGraphicFramePr>
          <p:cNvPr id="17" name="Content Placeholder 2">
            <a:extLst>
              <a:ext uri="{FF2B5EF4-FFF2-40B4-BE49-F238E27FC236}">
                <a16:creationId xmlns:a16="http://schemas.microsoft.com/office/drawing/2014/main" id="{857865A7-C55E-87A9-6709-C4B770543E9F}"/>
              </a:ext>
            </a:extLst>
          </p:cNvPr>
          <p:cNvGraphicFramePr/>
          <p:nvPr>
            <p:extLst>
              <p:ext uri="{D42A27DB-BD31-4B8C-83A1-F6EECF244321}">
                <p14:modId xmlns:p14="http://schemas.microsoft.com/office/powerpoint/2010/main" val="319217546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62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BFE1-CAD9-4CF7-254A-A628F380D4E7}"/>
              </a:ext>
            </a:extLst>
          </p:cNvPr>
          <p:cNvSpPr>
            <a:spLocks noGrp="1"/>
          </p:cNvSpPr>
          <p:nvPr>
            <p:ph type="title"/>
          </p:nvPr>
        </p:nvSpPr>
        <p:spPr/>
        <p:txBody>
          <a:bodyPr>
            <a:normAutofit/>
          </a:bodyPr>
          <a:lstStyle/>
          <a:p>
            <a:r>
              <a:rPr lang="en-US" dirty="0">
                <a:solidFill>
                  <a:schemeClr val="tx1"/>
                </a:solidFill>
              </a:rPr>
              <a:t>Treatment of ABI/TBI</a:t>
            </a:r>
            <a:endParaRPr lang="en-US" dirty="0"/>
          </a:p>
        </p:txBody>
      </p:sp>
      <p:sp>
        <p:nvSpPr>
          <p:cNvPr id="3" name="Content Placeholder 2">
            <a:extLst>
              <a:ext uri="{FF2B5EF4-FFF2-40B4-BE49-F238E27FC236}">
                <a16:creationId xmlns:a16="http://schemas.microsoft.com/office/drawing/2014/main" id="{4A908B1F-4B56-A6DD-0A56-B05030A2A256}"/>
              </a:ext>
            </a:extLst>
          </p:cNvPr>
          <p:cNvSpPr>
            <a:spLocks noGrp="1"/>
          </p:cNvSpPr>
          <p:nvPr>
            <p:ph idx="1"/>
          </p:nvPr>
        </p:nvSpPr>
        <p:spPr>
          <a:xfrm>
            <a:off x="969819" y="1550992"/>
            <a:ext cx="6465698" cy="4351338"/>
          </a:xfrm>
        </p:spPr>
        <p:txBody>
          <a:bodyPr>
            <a:normAutofit/>
          </a:bodyPr>
          <a:lstStyle/>
          <a:p>
            <a:r>
              <a:rPr lang="en-US" dirty="0">
                <a:solidFill>
                  <a:schemeClr val="tx1"/>
                </a:solidFill>
              </a:rPr>
              <a:t>Rehabilitation and treatment in the same facilities regardless of type of injury</a:t>
            </a:r>
          </a:p>
          <a:p>
            <a:r>
              <a:rPr lang="en-US" dirty="0">
                <a:solidFill>
                  <a:schemeClr val="tx1"/>
                </a:solidFill>
              </a:rPr>
              <a:t>Need for personalized and specific treatment</a:t>
            </a:r>
          </a:p>
          <a:p>
            <a:r>
              <a:rPr lang="en-US" dirty="0">
                <a:solidFill>
                  <a:schemeClr val="tx1"/>
                </a:solidFill>
              </a:rPr>
              <a:t>Need for supported re-integration into the community</a:t>
            </a:r>
          </a:p>
          <a:p>
            <a:r>
              <a:rPr lang="en-US" dirty="0">
                <a:solidFill>
                  <a:schemeClr val="tx1"/>
                </a:solidFill>
              </a:rPr>
              <a:t>Need for comprehensive therapeutic approaches and combined therapies</a:t>
            </a:r>
          </a:p>
          <a:p>
            <a:r>
              <a:rPr lang="en-US" dirty="0">
                <a:solidFill>
                  <a:schemeClr val="tx1"/>
                </a:solidFill>
              </a:rPr>
              <a:t>Need for long-term recovery strategy</a:t>
            </a:r>
            <a:endParaRPr lang="en-US" dirty="0"/>
          </a:p>
        </p:txBody>
      </p:sp>
      <p:sp>
        <p:nvSpPr>
          <p:cNvPr id="4" name="Slide Number Placeholder 3">
            <a:extLst>
              <a:ext uri="{FF2B5EF4-FFF2-40B4-BE49-F238E27FC236}">
                <a16:creationId xmlns:a16="http://schemas.microsoft.com/office/drawing/2014/main" id="{80C7EC33-D21E-B55D-2520-5373A75E9C35}"/>
              </a:ext>
            </a:extLst>
          </p:cNvPr>
          <p:cNvSpPr>
            <a:spLocks noGrp="1"/>
          </p:cNvSpPr>
          <p:nvPr>
            <p:ph type="sldNum" sz="quarter" idx="12"/>
          </p:nvPr>
        </p:nvSpPr>
        <p:spPr/>
        <p:txBody>
          <a:bodyPr/>
          <a:lstStyle/>
          <a:p>
            <a:fld id="{5D5ACDC5-7D88-4043-A5E3-34CEDBAF337A}" type="slidenum">
              <a:rPr lang="en-US" smtClean="0"/>
              <a:pPr/>
              <a:t>12</a:t>
            </a:fld>
            <a:endParaRPr lang="en-US" dirty="0"/>
          </a:p>
        </p:txBody>
      </p:sp>
      <p:pic>
        <p:nvPicPr>
          <p:cNvPr id="6" name="Picture 4" descr="About | Student Wellness Center | University of Nevada, Las Vegas">
            <a:extLst>
              <a:ext uri="{FF2B5EF4-FFF2-40B4-BE49-F238E27FC236}">
                <a16:creationId xmlns:a16="http://schemas.microsoft.com/office/drawing/2014/main" id="{E93FF6DC-394C-BE8B-8D72-A5E7680AE7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1"/>
          <a:stretch/>
        </p:blipFill>
        <p:spPr bwMode="auto">
          <a:xfrm>
            <a:off x="7435517" y="1648691"/>
            <a:ext cx="4015126" cy="4015126"/>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ln w="76200">
            <a:solidFill>
              <a:srgbClr val="5356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4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Rectangle 30">
            <a:extLst>
              <a:ext uri="{FF2B5EF4-FFF2-40B4-BE49-F238E27FC236}">
                <a16:creationId xmlns:a16="http://schemas.microsoft.com/office/drawing/2014/main" id="{D8515DC8-3701-44EB-999C-D5402B90C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152" y="0"/>
            <a:ext cx="8981524"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A4D2E-EC09-0F4B-A456-245D213A19E8}"/>
              </a:ext>
            </a:extLst>
          </p:cNvPr>
          <p:cNvSpPr>
            <a:spLocks noGrp="1"/>
          </p:cNvSpPr>
          <p:nvPr>
            <p:ph type="title"/>
          </p:nvPr>
        </p:nvSpPr>
        <p:spPr>
          <a:xfrm>
            <a:off x="1602323" y="198717"/>
            <a:ext cx="8981525" cy="1208976"/>
          </a:xfrm>
        </p:spPr>
        <p:txBody>
          <a:bodyPr>
            <a:normAutofit/>
          </a:bodyPr>
          <a:lstStyle/>
          <a:p>
            <a:pPr algn="ctr"/>
            <a:r>
              <a:rPr lang="en-US" dirty="0"/>
              <a:t>School Contacts from Medical Team</a:t>
            </a:r>
          </a:p>
        </p:txBody>
      </p:sp>
      <p:sp>
        <p:nvSpPr>
          <p:cNvPr id="3" name="Content Placeholder 2">
            <a:extLst>
              <a:ext uri="{FF2B5EF4-FFF2-40B4-BE49-F238E27FC236}">
                <a16:creationId xmlns:a16="http://schemas.microsoft.com/office/drawing/2014/main" id="{C6469A35-3723-11E6-551C-A5C4DDA621D6}"/>
              </a:ext>
            </a:extLst>
          </p:cNvPr>
          <p:cNvSpPr>
            <a:spLocks noGrp="1"/>
          </p:cNvSpPr>
          <p:nvPr>
            <p:ph sz="half" idx="1"/>
          </p:nvPr>
        </p:nvSpPr>
        <p:spPr>
          <a:xfrm>
            <a:off x="1757773" y="1363241"/>
            <a:ext cx="4095911" cy="4969566"/>
          </a:xfrm>
        </p:spPr>
        <p:txBody>
          <a:bodyPr>
            <a:normAutofit/>
          </a:bodyPr>
          <a:lstStyle/>
          <a:p>
            <a:r>
              <a:rPr lang="en-US" sz="2400" dirty="0">
                <a:solidFill>
                  <a:srgbClr val="C00000"/>
                </a:solidFill>
              </a:rPr>
              <a:t>Direct communication between school and medical team</a:t>
            </a:r>
          </a:p>
          <a:p>
            <a:r>
              <a:rPr lang="en-US" sz="2400" dirty="0">
                <a:solidFill>
                  <a:srgbClr val="C00000"/>
                </a:solidFill>
              </a:rPr>
              <a:t>Effects of ABI</a:t>
            </a:r>
          </a:p>
          <a:p>
            <a:r>
              <a:rPr lang="en-US" sz="2400" dirty="0">
                <a:solidFill>
                  <a:srgbClr val="C00000"/>
                </a:solidFill>
              </a:rPr>
              <a:t>Initial school re-entry plan</a:t>
            </a:r>
          </a:p>
          <a:p>
            <a:r>
              <a:rPr lang="en-US" sz="2400" dirty="0">
                <a:solidFill>
                  <a:srgbClr val="C00000"/>
                </a:solidFill>
              </a:rPr>
              <a:t>Initial training for educators </a:t>
            </a:r>
          </a:p>
          <a:p>
            <a:endParaRPr lang="en-US" sz="1900" dirty="0"/>
          </a:p>
          <a:p>
            <a:pPr marL="0" indent="0">
              <a:buNone/>
            </a:pPr>
            <a:r>
              <a:rPr lang="en-US" sz="1900" dirty="0"/>
              <a:t>CDC (2018):  </a:t>
            </a:r>
            <a:r>
              <a:rPr lang="en-US" sz="2400" b="1" dirty="0"/>
              <a:t>The more educators know about TBI, the better they will be able to support students with TBI in school.</a:t>
            </a:r>
          </a:p>
        </p:txBody>
      </p:sp>
      <p:sp>
        <p:nvSpPr>
          <p:cNvPr id="4" name="Content Placeholder 3">
            <a:extLst>
              <a:ext uri="{FF2B5EF4-FFF2-40B4-BE49-F238E27FC236}">
                <a16:creationId xmlns:a16="http://schemas.microsoft.com/office/drawing/2014/main" id="{FAE86B32-A5D0-1657-DBBB-7DDB73C55CC1}"/>
              </a:ext>
            </a:extLst>
          </p:cNvPr>
          <p:cNvSpPr>
            <a:spLocks noGrp="1"/>
          </p:cNvSpPr>
          <p:nvPr>
            <p:ph sz="half" idx="2"/>
          </p:nvPr>
        </p:nvSpPr>
        <p:spPr>
          <a:xfrm>
            <a:off x="5997476" y="1347718"/>
            <a:ext cx="4436751" cy="4872107"/>
          </a:xfrm>
        </p:spPr>
        <p:txBody>
          <a:bodyPr>
            <a:normAutofit/>
          </a:bodyPr>
          <a:lstStyle/>
          <a:p>
            <a:r>
              <a:rPr lang="en-US" sz="2400" dirty="0">
                <a:solidFill>
                  <a:schemeClr val="accent6">
                    <a:lumMod val="75000"/>
                  </a:schemeClr>
                </a:solidFill>
              </a:rPr>
              <a:t>On-going communication for health care plan</a:t>
            </a:r>
          </a:p>
          <a:p>
            <a:r>
              <a:rPr lang="en-US" sz="2400" dirty="0">
                <a:solidFill>
                  <a:schemeClr val="accent6">
                    <a:lumMod val="75000"/>
                  </a:schemeClr>
                </a:solidFill>
              </a:rPr>
              <a:t>ABI history in school record</a:t>
            </a:r>
          </a:p>
          <a:p>
            <a:r>
              <a:rPr lang="en-US" sz="2400" dirty="0">
                <a:solidFill>
                  <a:schemeClr val="accent6">
                    <a:lumMod val="75000"/>
                  </a:schemeClr>
                </a:solidFill>
              </a:rPr>
              <a:t>On-going training for educators</a:t>
            </a:r>
          </a:p>
          <a:p>
            <a:r>
              <a:rPr lang="en-US" sz="2400" dirty="0">
                <a:solidFill>
                  <a:schemeClr val="accent6">
                    <a:lumMod val="75000"/>
                  </a:schemeClr>
                </a:solidFill>
              </a:rPr>
              <a:t>On-going support for parents</a:t>
            </a:r>
          </a:p>
          <a:p>
            <a:endParaRPr lang="en-US" sz="1400" dirty="0"/>
          </a:p>
          <a:p>
            <a:pPr marL="0" indent="0">
              <a:buNone/>
            </a:pPr>
            <a:r>
              <a:rPr lang="en-US" sz="1800" dirty="0"/>
              <a:t>Ylvisaker (2001):  </a:t>
            </a:r>
            <a:r>
              <a:rPr lang="en-US" sz="2000" b="1" dirty="0"/>
              <a:t>The medical team has the responsibility for best care for their patients with TBI by providing information for training for teachers and support staff, training for school administrators, and giving continuing on-going support for parents.</a:t>
            </a:r>
          </a:p>
          <a:p>
            <a:endParaRPr lang="en-US" sz="1400" dirty="0"/>
          </a:p>
        </p:txBody>
      </p:sp>
      <p:sp>
        <p:nvSpPr>
          <p:cNvPr id="5" name="Slide Number Placeholder 4">
            <a:extLst>
              <a:ext uri="{FF2B5EF4-FFF2-40B4-BE49-F238E27FC236}">
                <a16:creationId xmlns:a16="http://schemas.microsoft.com/office/drawing/2014/main" id="{55A5B9F2-E7D3-5922-F1D3-71FF350C8BDF}"/>
              </a:ext>
            </a:extLst>
          </p:cNvPr>
          <p:cNvSpPr>
            <a:spLocks noGrp="1"/>
          </p:cNvSpPr>
          <p:nvPr>
            <p:ph type="sldNum" sz="quarter" idx="12"/>
          </p:nvPr>
        </p:nvSpPr>
        <p:spPr>
          <a:xfrm>
            <a:off x="8610600" y="6356350"/>
            <a:ext cx="2743200" cy="365125"/>
          </a:xfrm>
          <a:prstGeom prst="ellipse">
            <a:avLst/>
          </a:prstGeom>
        </p:spPr>
        <p:txBody>
          <a:bodyPr>
            <a:normAutofit/>
          </a:bodyPr>
          <a:lstStyle/>
          <a:p>
            <a:pPr>
              <a:spcAft>
                <a:spcPts val="600"/>
              </a:spcAft>
            </a:pPr>
            <a:fld id="{5D5ACDC5-7D88-4043-A5E3-34CEDBAF337A}" type="slidenum">
              <a:rPr lang="en-US" sz="1050">
                <a:solidFill>
                  <a:schemeClr val="tx1">
                    <a:tint val="75000"/>
                    <a:alpha val="80000"/>
                  </a:schemeClr>
                </a:solidFill>
              </a:rPr>
              <a:pPr>
                <a:spcAft>
                  <a:spcPts val="600"/>
                </a:spcAft>
              </a:pPr>
              <a:t>13</a:t>
            </a:fld>
            <a:endParaRPr lang="en-US" sz="1050">
              <a:solidFill>
                <a:schemeClr val="tx1">
                  <a:tint val="75000"/>
                  <a:alpha val="80000"/>
                </a:schemeClr>
              </a:solidFill>
            </a:endParaRPr>
          </a:p>
        </p:txBody>
      </p:sp>
      <p:pic>
        <p:nvPicPr>
          <p:cNvPr id="1030" name="Picture 6" descr="School clip art free clipart images - Clip Art Library | Red ...">
            <a:extLst>
              <a:ext uri="{FF2B5EF4-FFF2-40B4-BE49-F238E27FC236}">
                <a16:creationId xmlns:a16="http://schemas.microsoft.com/office/drawing/2014/main" id="{48073F1F-71BB-F618-0C05-43FF24601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255" y="198717"/>
            <a:ext cx="1147276" cy="16863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spital Clip Art Images - Free Download on Freepik">
            <a:extLst>
              <a:ext uri="{FF2B5EF4-FFF2-40B4-BE49-F238E27FC236}">
                <a16:creationId xmlns:a16="http://schemas.microsoft.com/office/drawing/2014/main" id="{1B3C7C9A-D8EA-FB8A-8F3B-F474EAA545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0945" y="530087"/>
            <a:ext cx="1439280" cy="135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647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4B27-5BC1-118B-DF0C-7E9FAFB42F23}"/>
              </a:ext>
            </a:extLst>
          </p:cNvPr>
          <p:cNvSpPr>
            <a:spLocks noGrp="1"/>
          </p:cNvSpPr>
          <p:nvPr>
            <p:ph type="ctrTitle"/>
          </p:nvPr>
        </p:nvSpPr>
        <p:spPr>
          <a:xfrm>
            <a:off x="311950" y="406400"/>
            <a:ext cx="6007768" cy="1173922"/>
          </a:xfrm>
        </p:spPr>
        <p:txBody>
          <a:bodyPr>
            <a:normAutofit fontScale="90000"/>
          </a:bodyPr>
          <a:lstStyle/>
          <a:p>
            <a:r>
              <a:rPr lang="en-US" dirty="0"/>
              <a:t>Communication with Schools</a:t>
            </a:r>
          </a:p>
        </p:txBody>
      </p:sp>
      <p:sp>
        <p:nvSpPr>
          <p:cNvPr id="3" name="Content Placeholder 2">
            <a:extLst>
              <a:ext uri="{FF2B5EF4-FFF2-40B4-BE49-F238E27FC236}">
                <a16:creationId xmlns:a16="http://schemas.microsoft.com/office/drawing/2014/main" id="{F3C045F3-7D64-AB6A-BD14-2626E14DCA32}"/>
              </a:ext>
            </a:extLst>
          </p:cNvPr>
          <p:cNvSpPr>
            <a:spLocks noGrp="1"/>
          </p:cNvSpPr>
          <p:nvPr>
            <p:ph idx="1"/>
          </p:nvPr>
        </p:nvSpPr>
        <p:spPr>
          <a:xfrm>
            <a:off x="745086" y="1885783"/>
            <a:ext cx="6007768" cy="4257584"/>
          </a:xfrm>
        </p:spPr>
        <p:txBody>
          <a:bodyPr>
            <a:normAutofit/>
          </a:bodyPr>
          <a:lstStyle/>
          <a:p>
            <a:r>
              <a:rPr lang="en-US" sz="3200" dirty="0"/>
              <a:t>Advance communication and coordination</a:t>
            </a:r>
          </a:p>
          <a:p>
            <a:r>
              <a:rPr lang="en-US" sz="3200" dirty="0"/>
              <a:t>Careful assessment including medical, physical, cognitive, and social-emotional needs</a:t>
            </a:r>
          </a:p>
          <a:p>
            <a:r>
              <a:rPr lang="en-US" sz="3200" dirty="0"/>
              <a:t>Identification of functional needs</a:t>
            </a:r>
          </a:p>
          <a:p>
            <a:r>
              <a:rPr lang="en-US" sz="3200" dirty="0"/>
              <a:t>Instructional interventions for unique individuals</a:t>
            </a:r>
          </a:p>
        </p:txBody>
      </p:sp>
      <p:sp>
        <p:nvSpPr>
          <p:cNvPr id="4" name="Slide Number Placeholder 3">
            <a:extLst>
              <a:ext uri="{FF2B5EF4-FFF2-40B4-BE49-F238E27FC236}">
                <a16:creationId xmlns:a16="http://schemas.microsoft.com/office/drawing/2014/main" id="{1FCA3612-5EDB-C931-7FB0-A7609972B729}"/>
              </a:ext>
            </a:extLst>
          </p:cNvPr>
          <p:cNvSpPr>
            <a:spLocks noGrp="1"/>
          </p:cNvSpPr>
          <p:nvPr>
            <p:ph type="sldNum" sz="quarter" idx="4"/>
          </p:nvPr>
        </p:nvSpPr>
        <p:spPr/>
        <p:txBody>
          <a:bodyPr/>
          <a:lstStyle/>
          <a:p>
            <a:fld id="{5D5ACDC5-7D88-4043-A5E3-34CEDBAF337A}" type="slidenum">
              <a:rPr lang="en-US" smtClean="0"/>
              <a:pPr/>
              <a:t>14</a:t>
            </a:fld>
            <a:endParaRPr lang="en-US" dirty="0"/>
          </a:p>
        </p:txBody>
      </p:sp>
    </p:spTree>
    <p:extLst>
      <p:ext uri="{BB962C8B-B14F-4D97-AF65-F5344CB8AC3E}">
        <p14:creationId xmlns:p14="http://schemas.microsoft.com/office/powerpoint/2010/main" val="327593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9AF1F5-CAD4-F24D-8ECC-75A5292D8EBE}"/>
              </a:ext>
            </a:extLst>
          </p:cNvPr>
          <p:cNvSpPr>
            <a:spLocks noGrp="1"/>
          </p:cNvSpPr>
          <p:nvPr>
            <p:ph type="title"/>
          </p:nvPr>
        </p:nvSpPr>
        <p:spPr>
          <a:xfrm>
            <a:off x="839788" y="457200"/>
            <a:ext cx="4562163" cy="1600200"/>
          </a:xfrm>
        </p:spPr>
        <p:txBody>
          <a:bodyPr>
            <a:noAutofit/>
          </a:bodyPr>
          <a:lstStyle/>
          <a:p>
            <a:r>
              <a:rPr lang="en-US" sz="4400" b="1" dirty="0">
                <a:solidFill>
                  <a:srgbClr val="0070C0"/>
                </a:solidFill>
              </a:rPr>
              <a:t>Making School Recommendations</a:t>
            </a:r>
            <a:endParaRPr lang="en-US" sz="4400" dirty="0"/>
          </a:p>
        </p:txBody>
      </p:sp>
      <p:sp>
        <p:nvSpPr>
          <p:cNvPr id="5" name="Text Placeholder 4">
            <a:extLst>
              <a:ext uri="{FF2B5EF4-FFF2-40B4-BE49-F238E27FC236}">
                <a16:creationId xmlns:a16="http://schemas.microsoft.com/office/drawing/2014/main" id="{09D4BD81-34D5-A444-AFD7-0E6DAC221AB1}"/>
              </a:ext>
            </a:extLst>
          </p:cNvPr>
          <p:cNvSpPr>
            <a:spLocks noGrp="1"/>
          </p:cNvSpPr>
          <p:nvPr>
            <p:ph type="body" sz="half" idx="2"/>
          </p:nvPr>
        </p:nvSpPr>
        <p:spPr/>
        <p:txBody>
          <a:bodyPr/>
          <a:lstStyle/>
          <a:p>
            <a:pPr marL="457200" indent="-457200">
              <a:buFont typeface="Arial" panose="020B0604020202020204" pitchFamily="34" charset="0"/>
              <a:buChar char="•"/>
            </a:pPr>
            <a:r>
              <a:rPr lang="en-US" sz="2800" dirty="0">
                <a:solidFill>
                  <a:srgbClr val="53565A"/>
                </a:solidFill>
              </a:rPr>
              <a:t>Inconsistent patterns of performance</a:t>
            </a:r>
          </a:p>
          <a:p>
            <a:pPr marL="457200" indent="-457200">
              <a:buFont typeface="Arial" panose="020B0604020202020204" pitchFamily="34" charset="0"/>
              <a:buChar char="•"/>
            </a:pPr>
            <a:r>
              <a:rPr lang="en-US" sz="2800" dirty="0">
                <a:solidFill>
                  <a:srgbClr val="53565A"/>
                </a:solidFill>
              </a:rPr>
              <a:t>Parents may be unprepared for long-term consequences</a:t>
            </a:r>
          </a:p>
          <a:p>
            <a:pPr marL="457200" indent="-457200">
              <a:buFont typeface="Arial" panose="020B0604020202020204" pitchFamily="34" charset="0"/>
              <a:buChar char="•"/>
            </a:pPr>
            <a:r>
              <a:rPr lang="en-US" sz="2800" dirty="0">
                <a:solidFill>
                  <a:srgbClr val="53565A"/>
                </a:solidFill>
              </a:rPr>
              <a:t>On-going assessments needed due to frequent changes</a:t>
            </a:r>
          </a:p>
          <a:p>
            <a:endParaRPr lang="en-US" dirty="0"/>
          </a:p>
        </p:txBody>
      </p:sp>
      <p:sp>
        <p:nvSpPr>
          <p:cNvPr id="2" name="Slide Number Placeholder 1">
            <a:extLst>
              <a:ext uri="{FF2B5EF4-FFF2-40B4-BE49-F238E27FC236}">
                <a16:creationId xmlns:a16="http://schemas.microsoft.com/office/drawing/2014/main" id="{2277D12A-008D-6841-8F08-16466E24E159}"/>
              </a:ext>
            </a:extLst>
          </p:cNvPr>
          <p:cNvSpPr>
            <a:spLocks noGrp="1"/>
          </p:cNvSpPr>
          <p:nvPr>
            <p:ph type="sldNum" sz="quarter" idx="12"/>
          </p:nvPr>
        </p:nvSpPr>
        <p:spPr/>
        <p:txBody>
          <a:bodyPr/>
          <a:lstStyle/>
          <a:p>
            <a:fld id="{5D5ACDC5-7D88-4043-A5E3-34CEDBAF337A}" type="slidenum">
              <a:rPr lang="en-US" smtClean="0"/>
              <a:t>15</a:t>
            </a:fld>
            <a:endParaRPr lang="en-US"/>
          </a:p>
        </p:txBody>
      </p:sp>
      <p:graphicFrame>
        <p:nvGraphicFramePr>
          <p:cNvPr id="9" name="Content Placeholder 2">
            <a:extLst>
              <a:ext uri="{FF2B5EF4-FFF2-40B4-BE49-F238E27FC236}">
                <a16:creationId xmlns:a16="http://schemas.microsoft.com/office/drawing/2014/main" id="{1C1B2037-24D2-4BDB-30B6-52B5B2FFC135}"/>
              </a:ext>
            </a:extLst>
          </p:cNvPr>
          <p:cNvGraphicFramePr>
            <a:graphicFrameLocks noGrp="1"/>
          </p:cNvGraphicFramePr>
          <p:nvPr>
            <p:ph type="pic" idx="1"/>
            <p:extLst>
              <p:ext uri="{D42A27DB-BD31-4B8C-83A1-F6EECF244321}">
                <p14:modId xmlns:p14="http://schemas.microsoft.com/office/powerpoint/2010/main" val="3295112747"/>
              </p:ext>
            </p:extLst>
          </p:nvPr>
        </p:nvGraphicFramePr>
        <p:xfrm>
          <a:off x="5719399" y="299803"/>
          <a:ext cx="6213762" cy="5839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33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3FA8A-3370-9C34-BB9E-F3B2674D78E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mj-lt"/>
              </a:rPr>
              <a:t>Frontal Lobe Injuries</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8625F5A-AD30-136E-1BAE-D645B615F6FF}"/>
              </a:ext>
            </a:extLst>
          </p:cNvPr>
          <p:cNvSpPr>
            <a:spLocks noGrp="1"/>
          </p:cNvSpPr>
          <p:nvPr>
            <p:ph type="body" sz="half" idx="2"/>
          </p:nvPr>
        </p:nvSpPr>
        <p:spPr>
          <a:xfrm>
            <a:off x="640080" y="2872898"/>
            <a:ext cx="4509436" cy="3641445"/>
          </a:xfrm>
        </p:spPr>
        <p:txBody>
          <a:bodyPr vert="horz" lIns="91440" tIns="45720" rIns="91440" bIns="45720" rtlCol="0">
            <a:normAutofit/>
          </a:bodyPr>
          <a:lstStyle/>
          <a:p>
            <a:r>
              <a:rPr lang="en-US" sz="2400" b="1" dirty="0">
                <a:solidFill>
                  <a:schemeClr val="tx1"/>
                </a:solidFill>
                <a:latin typeface="+mn-lt"/>
              </a:rPr>
              <a:t>Greater difficulty with executive function:</a:t>
            </a:r>
          </a:p>
          <a:p>
            <a:pPr marL="457200" indent="-228600">
              <a:buFont typeface="Arial" panose="020B0604020202020204" pitchFamily="34" charset="0"/>
              <a:buChar char="•"/>
            </a:pPr>
            <a:r>
              <a:rPr lang="en-US" sz="2400" dirty="0">
                <a:solidFill>
                  <a:schemeClr val="tx1"/>
                </a:solidFill>
                <a:latin typeface="+mn-lt"/>
              </a:rPr>
              <a:t>Attention</a:t>
            </a:r>
          </a:p>
          <a:p>
            <a:pPr marL="457200" indent="-228600">
              <a:buFont typeface="Arial" panose="020B0604020202020204" pitchFamily="34" charset="0"/>
              <a:buChar char="•"/>
            </a:pPr>
            <a:r>
              <a:rPr lang="en-US" sz="2400" dirty="0">
                <a:solidFill>
                  <a:schemeClr val="tx1"/>
                </a:solidFill>
                <a:latin typeface="+mn-lt"/>
              </a:rPr>
              <a:t>Self-regulation</a:t>
            </a:r>
          </a:p>
          <a:p>
            <a:pPr marL="457200" indent="-228600">
              <a:buFont typeface="Arial" panose="020B0604020202020204" pitchFamily="34" charset="0"/>
              <a:buChar char="•"/>
            </a:pPr>
            <a:r>
              <a:rPr lang="en-US" sz="2400" dirty="0">
                <a:solidFill>
                  <a:schemeClr val="tx1"/>
                </a:solidFill>
                <a:latin typeface="+mn-lt"/>
              </a:rPr>
              <a:t>Goal setting</a:t>
            </a:r>
          </a:p>
          <a:p>
            <a:pPr marL="457200" indent="-228600">
              <a:buFont typeface="Arial" panose="020B0604020202020204" pitchFamily="34" charset="0"/>
              <a:buChar char="•"/>
            </a:pPr>
            <a:r>
              <a:rPr lang="en-US" sz="2400" dirty="0">
                <a:solidFill>
                  <a:schemeClr val="tx1"/>
                </a:solidFill>
                <a:latin typeface="+mn-lt"/>
              </a:rPr>
              <a:t>Initiating tasks</a:t>
            </a:r>
          </a:p>
          <a:p>
            <a:pPr marL="457200" indent="-228600">
              <a:buFont typeface="Arial" panose="020B0604020202020204" pitchFamily="34" charset="0"/>
              <a:buChar char="•"/>
            </a:pPr>
            <a:r>
              <a:rPr lang="en-US" sz="2400" dirty="0">
                <a:solidFill>
                  <a:schemeClr val="tx1"/>
                </a:solidFill>
                <a:latin typeface="+mn-lt"/>
              </a:rPr>
              <a:t>Inhibiting behavior</a:t>
            </a:r>
          </a:p>
        </p:txBody>
      </p:sp>
      <p:pic>
        <p:nvPicPr>
          <p:cNvPr id="6" name="Picture 5" descr="A blue and red brain&#10;&#10;Description automatically generated">
            <a:extLst>
              <a:ext uri="{FF2B5EF4-FFF2-40B4-BE49-F238E27FC236}">
                <a16:creationId xmlns:a16="http://schemas.microsoft.com/office/drawing/2014/main" id="{54A11E04-6174-5349-B2FC-731EF51EDE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994" r="1005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7913FB13-4B5E-AE56-DC82-A1839B1C1D7C}"/>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5D5ACDC5-7D88-4043-A5E3-34CEDBAF337A}" type="slidenum">
              <a:rPr lang="en-US" sz="1200" smtClean="0">
                <a:solidFill>
                  <a:srgbClr val="FFFFFF"/>
                </a:solidFill>
                <a:latin typeface="Calibri" panose="020F0502020204030204"/>
              </a:rPr>
              <a:pPr algn="r">
                <a:spcAft>
                  <a:spcPts val="600"/>
                </a:spcAft>
                <a:defRPr/>
              </a:pPr>
              <a:t>16</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93234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BFE1-CAD9-4CF7-254A-A628F380D4E7}"/>
              </a:ext>
            </a:extLst>
          </p:cNvPr>
          <p:cNvSpPr>
            <a:spLocks noGrp="1"/>
          </p:cNvSpPr>
          <p:nvPr>
            <p:ph type="title"/>
          </p:nvPr>
        </p:nvSpPr>
        <p:spPr>
          <a:xfrm>
            <a:off x="474639" y="389188"/>
            <a:ext cx="10543006" cy="1325563"/>
          </a:xfrm>
        </p:spPr>
        <p:txBody>
          <a:bodyPr>
            <a:normAutofit fontScale="90000"/>
          </a:bodyPr>
          <a:lstStyle/>
          <a:p>
            <a:r>
              <a:rPr lang="en-US" sz="6000" dirty="0"/>
              <a:t>Long Term Consequences of ABI/TBI</a:t>
            </a:r>
          </a:p>
        </p:txBody>
      </p:sp>
      <p:sp>
        <p:nvSpPr>
          <p:cNvPr id="3" name="Content Placeholder 2">
            <a:extLst>
              <a:ext uri="{FF2B5EF4-FFF2-40B4-BE49-F238E27FC236}">
                <a16:creationId xmlns:a16="http://schemas.microsoft.com/office/drawing/2014/main" id="{4A908B1F-4B56-A6DD-0A56-B05030A2A256}"/>
              </a:ext>
            </a:extLst>
          </p:cNvPr>
          <p:cNvSpPr>
            <a:spLocks noGrp="1"/>
          </p:cNvSpPr>
          <p:nvPr>
            <p:ph idx="1"/>
          </p:nvPr>
        </p:nvSpPr>
        <p:spPr>
          <a:xfrm>
            <a:off x="1573967" y="1599118"/>
            <a:ext cx="9648215" cy="4351338"/>
          </a:xfrm>
        </p:spPr>
        <p:txBody>
          <a:bodyPr>
            <a:normAutofit fontScale="92500" lnSpcReduction="20000"/>
          </a:bodyPr>
          <a:lstStyle/>
          <a:p>
            <a:r>
              <a:rPr lang="en-US" sz="3600" dirty="0">
                <a:solidFill>
                  <a:schemeClr val="tx2"/>
                </a:solidFill>
              </a:rPr>
              <a:t>Memory, Learning, and Cognition</a:t>
            </a:r>
          </a:p>
          <a:p>
            <a:endParaRPr lang="en-US" sz="3600" dirty="0">
              <a:solidFill>
                <a:schemeClr val="tx2"/>
              </a:solidFill>
            </a:endParaRPr>
          </a:p>
          <a:p>
            <a:r>
              <a:rPr lang="en-US" sz="3600" dirty="0">
                <a:solidFill>
                  <a:schemeClr val="tx2"/>
                </a:solidFill>
              </a:rPr>
              <a:t>Behavior, Social Skills, and Emotional Regulation</a:t>
            </a:r>
          </a:p>
          <a:p>
            <a:endParaRPr lang="en-US" sz="3600" dirty="0">
              <a:solidFill>
                <a:schemeClr val="tx2"/>
              </a:solidFill>
            </a:endParaRPr>
          </a:p>
          <a:p>
            <a:r>
              <a:rPr lang="en-US" sz="3600" dirty="0">
                <a:solidFill>
                  <a:schemeClr val="tx2"/>
                </a:solidFill>
              </a:rPr>
              <a:t>Initiation, Inattention, and Impulsivity</a:t>
            </a:r>
          </a:p>
          <a:p>
            <a:endParaRPr lang="en-US" sz="3600" dirty="0">
              <a:solidFill>
                <a:schemeClr val="tx2"/>
              </a:solidFill>
            </a:endParaRPr>
          </a:p>
          <a:p>
            <a:r>
              <a:rPr lang="en-US" sz="3600" dirty="0">
                <a:solidFill>
                  <a:schemeClr val="tx2"/>
                </a:solidFill>
              </a:rPr>
              <a:t>Speech and Language</a:t>
            </a:r>
          </a:p>
          <a:p>
            <a:endParaRPr lang="en-US" sz="3600" dirty="0">
              <a:solidFill>
                <a:schemeClr val="tx2"/>
              </a:solidFill>
            </a:endParaRPr>
          </a:p>
          <a:p>
            <a:r>
              <a:rPr lang="en-US" sz="3600" dirty="0">
                <a:solidFill>
                  <a:schemeClr val="tx2"/>
                </a:solidFill>
              </a:rPr>
              <a:t>Physical and Sensory Effects</a:t>
            </a:r>
          </a:p>
          <a:p>
            <a:endParaRPr lang="en-US" dirty="0"/>
          </a:p>
        </p:txBody>
      </p:sp>
      <p:sp>
        <p:nvSpPr>
          <p:cNvPr id="4" name="Slide Number Placeholder 3">
            <a:extLst>
              <a:ext uri="{FF2B5EF4-FFF2-40B4-BE49-F238E27FC236}">
                <a16:creationId xmlns:a16="http://schemas.microsoft.com/office/drawing/2014/main" id="{80C7EC33-D21E-B55D-2520-5373A75E9C35}"/>
              </a:ext>
            </a:extLst>
          </p:cNvPr>
          <p:cNvSpPr>
            <a:spLocks noGrp="1"/>
          </p:cNvSpPr>
          <p:nvPr>
            <p:ph type="sldNum" sz="quarter" idx="12"/>
          </p:nvPr>
        </p:nvSpPr>
        <p:spPr/>
        <p:txBody>
          <a:bodyPr/>
          <a:lstStyle/>
          <a:p>
            <a:fld id="{5D5ACDC5-7D88-4043-A5E3-34CEDBAF337A}" type="slidenum">
              <a:rPr lang="en-US" smtClean="0"/>
              <a:pPr/>
              <a:t>17</a:t>
            </a:fld>
            <a:endParaRPr lang="en-US" dirty="0"/>
          </a:p>
        </p:txBody>
      </p:sp>
      <p:pic>
        <p:nvPicPr>
          <p:cNvPr id="4114" name="Picture 18" descr="Support - Free business icons">
            <a:extLst>
              <a:ext uri="{FF2B5EF4-FFF2-40B4-BE49-F238E27FC236}">
                <a16:creationId xmlns:a16="http://schemas.microsoft.com/office/drawing/2014/main" id="{39795BA1-F0BA-E229-24C6-D722383A8823}"/>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5043" y="2836151"/>
            <a:ext cx="3842642" cy="384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56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BFE1-CAD9-4CF7-254A-A628F380D4E7}"/>
              </a:ext>
            </a:extLst>
          </p:cNvPr>
          <p:cNvSpPr>
            <a:spLocks noGrp="1"/>
          </p:cNvSpPr>
          <p:nvPr>
            <p:ph type="title"/>
          </p:nvPr>
        </p:nvSpPr>
        <p:spPr/>
        <p:txBody>
          <a:bodyPr>
            <a:normAutofit/>
          </a:bodyPr>
          <a:lstStyle/>
          <a:p>
            <a:r>
              <a:rPr lang="en-US" dirty="0">
                <a:solidFill>
                  <a:schemeClr val="tx1"/>
                </a:solidFill>
                <a:latin typeface="+mj-lt"/>
              </a:rPr>
              <a:t>Possible Memory Deficits from ABI/TBI</a:t>
            </a:r>
            <a:endParaRPr lang="en-US" dirty="0"/>
          </a:p>
        </p:txBody>
      </p:sp>
      <p:sp>
        <p:nvSpPr>
          <p:cNvPr id="3" name="Content Placeholder 2">
            <a:extLst>
              <a:ext uri="{FF2B5EF4-FFF2-40B4-BE49-F238E27FC236}">
                <a16:creationId xmlns:a16="http://schemas.microsoft.com/office/drawing/2014/main" id="{4A908B1F-4B56-A6DD-0A56-B05030A2A256}"/>
              </a:ext>
            </a:extLst>
          </p:cNvPr>
          <p:cNvSpPr>
            <a:spLocks noGrp="1"/>
          </p:cNvSpPr>
          <p:nvPr>
            <p:ph idx="1"/>
          </p:nvPr>
        </p:nvSpPr>
        <p:spPr>
          <a:xfrm>
            <a:off x="969818" y="1550992"/>
            <a:ext cx="9648215" cy="4351338"/>
          </a:xfrm>
        </p:spPr>
        <p:txBody>
          <a:bodyPr>
            <a:normAutofit/>
          </a:bodyPr>
          <a:lstStyle/>
          <a:p>
            <a:pPr marL="457200" indent="-228600">
              <a:buFont typeface="Arial" panose="020B0604020202020204" pitchFamily="34" charset="0"/>
              <a:buChar char="•"/>
            </a:pPr>
            <a:r>
              <a:rPr lang="en-US" dirty="0">
                <a:solidFill>
                  <a:schemeClr val="tx1"/>
                </a:solidFill>
                <a:latin typeface="+mn-lt"/>
              </a:rPr>
              <a:t>Difficulty recalling information</a:t>
            </a:r>
          </a:p>
          <a:p>
            <a:pPr marL="457200" indent="-228600">
              <a:buFont typeface="Arial" panose="020B0604020202020204" pitchFamily="34" charset="0"/>
              <a:buChar char="•"/>
            </a:pPr>
            <a:r>
              <a:rPr lang="en-US" dirty="0">
                <a:solidFill>
                  <a:schemeClr val="tx1"/>
                </a:solidFill>
                <a:latin typeface="+mn-lt"/>
              </a:rPr>
              <a:t>Difficulty retaining information</a:t>
            </a:r>
          </a:p>
          <a:p>
            <a:pPr marL="457200" indent="-228600">
              <a:buFont typeface="Arial" panose="020B0604020202020204" pitchFamily="34" charset="0"/>
              <a:buChar char="•"/>
            </a:pPr>
            <a:r>
              <a:rPr lang="en-US" dirty="0">
                <a:solidFill>
                  <a:schemeClr val="tx1"/>
                </a:solidFill>
                <a:latin typeface="+mn-lt"/>
              </a:rPr>
              <a:t>Difficulty learning new information</a:t>
            </a:r>
          </a:p>
          <a:p>
            <a:pPr marL="457200" indent="-228600">
              <a:buFont typeface="Arial" panose="020B0604020202020204" pitchFamily="34" charset="0"/>
              <a:buChar char="•"/>
            </a:pPr>
            <a:r>
              <a:rPr lang="en-US" dirty="0">
                <a:solidFill>
                  <a:schemeClr val="tx1"/>
                </a:solidFill>
                <a:latin typeface="+mn-lt"/>
              </a:rPr>
              <a:t>Forgetfulness</a:t>
            </a:r>
          </a:p>
          <a:p>
            <a:pPr marL="457200" indent="-228600">
              <a:buFont typeface="Arial" panose="020B0604020202020204" pitchFamily="34" charset="0"/>
              <a:buChar char="•"/>
            </a:pPr>
            <a:r>
              <a:rPr lang="en-US" dirty="0">
                <a:solidFill>
                  <a:schemeClr val="tx1"/>
                </a:solidFill>
                <a:latin typeface="+mn-lt"/>
              </a:rPr>
              <a:t>Mental fatigue</a:t>
            </a:r>
          </a:p>
          <a:p>
            <a:pPr marL="457200" indent="-228600">
              <a:buFont typeface="Arial" panose="020B0604020202020204" pitchFamily="34" charset="0"/>
              <a:buChar char="•"/>
            </a:pPr>
            <a:r>
              <a:rPr lang="en-US" dirty="0">
                <a:solidFill>
                  <a:schemeClr val="tx1"/>
                </a:solidFill>
                <a:latin typeface="+mn-lt"/>
              </a:rPr>
              <a:t>Confusion</a:t>
            </a:r>
          </a:p>
          <a:p>
            <a:pPr marL="457200" indent="-228600">
              <a:buFont typeface="Arial" panose="020B0604020202020204" pitchFamily="34" charset="0"/>
              <a:buChar char="•"/>
            </a:pPr>
            <a:r>
              <a:rPr lang="en-US" dirty="0">
                <a:solidFill>
                  <a:schemeClr val="tx1"/>
                </a:solidFill>
                <a:latin typeface="+mn-lt"/>
              </a:rPr>
              <a:t>Knowledge gaps</a:t>
            </a:r>
          </a:p>
          <a:p>
            <a:pPr marL="457200" indent="-228600">
              <a:buFont typeface="Arial" panose="020B0604020202020204" pitchFamily="34" charset="0"/>
              <a:buChar char="•"/>
            </a:pPr>
            <a:r>
              <a:rPr lang="en-US" dirty="0">
                <a:solidFill>
                  <a:schemeClr val="tx1"/>
                </a:solidFill>
                <a:latin typeface="+mn-lt"/>
              </a:rPr>
              <a:t>Dizziness or recurring headaches</a:t>
            </a:r>
            <a:endParaRPr lang="en-US" dirty="0"/>
          </a:p>
        </p:txBody>
      </p:sp>
      <p:sp>
        <p:nvSpPr>
          <p:cNvPr id="4" name="Slide Number Placeholder 3">
            <a:extLst>
              <a:ext uri="{FF2B5EF4-FFF2-40B4-BE49-F238E27FC236}">
                <a16:creationId xmlns:a16="http://schemas.microsoft.com/office/drawing/2014/main" id="{80C7EC33-D21E-B55D-2520-5373A75E9C35}"/>
              </a:ext>
            </a:extLst>
          </p:cNvPr>
          <p:cNvSpPr>
            <a:spLocks noGrp="1"/>
          </p:cNvSpPr>
          <p:nvPr>
            <p:ph type="sldNum" sz="quarter" idx="12"/>
          </p:nvPr>
        </p:nvSpPr>
        <p:spPr/>
        <p:txBody>
          <a:bodyPr/>
          <a:lstStyle/>
          <a:p>
            <a:fld id="{5D5ACDC5-7D88-4043-A5E3-34CEDBAF337A}" type="slidenum">
              <a:rPr lang="en-US" smtClean="0"/>
              <a:pPr/>
              <a:t>18</a:t>
            </a:fld>
            <a:endParaRPr lang="en-US" dirty="0"/>
          </a:p>
        </p:txBody>
      </p:sp>
      <p:pic>
        <p:nvPicPr>
          <p:cNvPr id="5" name="Picture 2" descr="Working Memory icon. Monochrome sign from cognitive skills collection.  Creative Working Memory icon illustration for web design, infographics and  more Stock Vector Image &amp; Art - Alamy">
            <a:extLst>
              <a:ext uri="{FF2B5EF4-FFF2-40B4-BE49-F238E27FC236}">
                <a16:creationId xmlns:a16="http://schemas.microsoft.com/office/drawing/2014/main" id="{914C6250-8824-24F5-8FD4-2BF6212170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05" r="-1" b="5094"/>
          <a:stretch/>
        </p:blipFill>
        <p:spPr bwMode="auto">
          <a:xfrm>
            <a:off x="7580665" y="2095315"/>
            <a:ext cx="3975748" cy="3975748"/>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ln w="76200">
            <a:solidFill>
              <a:srgbClr val="5356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9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0BE5-692E-2ABF-BA57-7C0F1001BC31}"/>
              </a:ext>
            </a:extLst>
          </p:cNvPr>
          <p:cNvSpPr>
            <a:spLocks noGrp="1"/>
          </p:cNvSpPr>
          <p:nvPr>
            <p:ph type="title"/>
          </p:nvPr>
        </p:nvSpPr>
        <p:spPr/>
        <p:txBody>
          <a:bodyPr/>
          <a:lstStyle/>
          <a:p>
            <a:r>
              <a:rPr lang="en-US" dirty="0"/>
              <a:t>Interventions for Memory</a:t>
            </a:r>
          </a:p>
        </p:txBody>
      </p:sp>
      <p:sp>
        <p:nvSpPr>
          <p:cNvPr id="3" name="Content Placeholder 2">
            <a:extLst>
              <a:ext uri="{FF2B5EF4-FFF2-40B4-BE49-F238E27FC236}">
                <a16:creationId xmlns:a16="http://schemas.microsoft.com/office/drawing/2014/main" id="{A4B1536F-ADD2-C865-8C25-6EFCC20BBFB3}"/>
              </a:ext>
            </a:extLst>
          </p:cNvPr>
          <p:cNvSpPr>
            <a:spLocks noGrp="1"/>
          </p:cNvSpPr>
          <p:nvPr>
            <p:ph sz="half" idx="1"/>
          </p:nvPr>
        </p:nvSpPr>
        <p:spPr>
          <a:xfrm>
            <a:off x="838200" y="1601575"/>
            <a:ext cx="5181600" cy="4351338"/>
          </a:xfrm>
        </p:spPr>
        <p:txBody>
          <a:bodyPr>
            <a:normAutofit lnSpcReduction="10000"/>
          </a:bodyPr>
          <a:lstStyle/>
          <a:p>
            <a:r>
              <a:rPr lang="en-US" sz="3200" b="1" dirty="0">
                <a:solidFill>
                  <a:srgbClr val="7030A0"/>
                </a:solidFill>
              </a:rPr>
              <a:t>Mnemonics</a:t>
            </a:r>
          </a:p>
          <a:p>
            <a:r>
              <a:rPr lang="en-US" sz="3200" b="1" dirty="0">
                <a:solidFill>
                  <a:srgbClr val="7030A0"/>
                </a:solidFill>
              </a:rPr>
              <a:t>Music</a:t>
            </a:r>
          </a:p>
          <a:p>
            <a:r>
              <a:rPr lang="en-US" sz="3200" b="1" dirty="0">
                <a:solidFill>
                  <a:srgbClr val="7030A0"/>
                </a:solidFill>
              </a:rPr>
              <a:t>Errorless learning</a:t>
            </a:r>
          </a:p>
          <a:p>
            <a:r>
              <a:rPr lang="en-US" sz="3200" b="1" dirty="0">
                <a:solidFill>
                  <a:srgbClr val="7030A0"/>
                </a:solidFill>
              </a:rPr>
              <a:t>Simplified directions</a:t>
            </a:r>
          </a:p>
          <a:p>
            <a:r>
              <a:rPr lang="en-US" sz="3200" b="1" dirty="0">
                <a:solidFill>
                  <a:srgbClr val="7030A0"/>
                </a:solidFill>
              </a:rPr>
              <a:t>Precision commands</a:t>
            </a:r>
          </a:p>
          <a:p>
            <a:r>
              <a:rPr lang="en-US" sz="3200" b="1" dirty="0">
                <a:solidFill>
                  <a:srgbClr val="7030A0"/>
                </a:solidFill>
              </a:rPr>
              <a:t>Repeating instructions</a:t>
            </a:r>
          </a:p>
          <a:p>
            <a:r>
              <a:rPr lang="en-US" sz="3200" b="1" dirty="0">
                <a:solidFill>
                  <a:srgbClr val="7030A0"/>
                </a:solidFill>
              </a:rPr>
              <a:t>Chunking information</a:t>
            </a:r>
          </a:p>
          <a:p>
            <a:r>
              <a:rPr lang="en-US" sz="3200" b="1" dirty="0">
                <a:solidFill>
                  <a:srgbClr val="7030A0"/>
                </a:solidFill>
              </a:rPr>
              <a:t>Shorter sessions</a:t>
            </a:r>
          </a:p>
          <a:p>
            <a:endParaRPr lang="en-US" sz="3200" b="1" dirty="0"/>
          </a:p>
          <a:p>
            <a:endParaRPr lang="en-US" sz="3200" b="1" dirty="0"/>
          </a:p>
          <a:p>
            <a:endParaRPr lang="en-US" sz="3200" dirty="0"/>
          </a:p>
        </p:txBody>
      </p:sp>
      <p:sp>
        <p:nvSpPr>
          <p:cNvPr id="5" name="Content Placeholder 4">
            <a:extLst>
              <a:ext uri="{FF2B5EF4-FFF2-40B4-BE49-F238E27FC236}">
                <a16:creationId xmlns:a16="http://schemas.microsoft.com/office/drawing/2014/main" id="{30F3E244-1A31-58E3-727B-B8B2557F8ACF}"/>
              </a:ext>
            </a:extLst>
          </p:cNvPr>
          <p:cNvSpPr>
            <a:spLocks noGrp="1"/>
          </p:cNvSpPr>
          <p:nvPr>
            <p:ph sz="half" idx="2"/>
          </p:nvPr>
        </p:nvSpPr>
        <p:spPr>
          <a:xfrm>
            <a:off x="5895474" y="2367046"/>
            <a:ext cx="5181600" cy="3771785"/>
          </a:xfrm>
        </p:spPr>
        <p:txBody>
          <a:bodyPr>
            <a:normAutofit lnSpcReduction="10000"/>
          </a:bodyPr>
          <a:lstStyle/>
          <a:p>
            <a:r>
              <a:rPr lang="en-US" sz="3200" b="1" dirty="0">
                <a:solidFill>
                  <a:srgbClr val="C00000"/>
                </a:solidFill>
              </a:rPr>
              <a:t>Additional time to relearn concepts and regain skills</a:t>
            </a:r>
          </a:p>
          <a:p>
            <a:r>
              <a:rPr lang="en-US" sz="3200" b="1" dirty="0">
                <a:solidFill>
                  <a:srgbClr val="C00000"/>
                </a:solidFill>
              </a:rPr>
              <a:t>Following predictable and consistent routines</a:t>
            </a:r>
          </a:p>
          <a:p>
            <a:r>
              <a:rPr lang="en-US" sz="3200" b="1" dirty="0">
                <a:solidFill>
                  <a:srgbClr val="C00000"/>
                </a:solidFill>
              </a:rPr>
              <a:t>Connect to prior learning</a:t>
            </a:r>
          </a:p>
          <a:p>
            <a:r>
              <a:rPr lang="en-US" sz="3200" b="1" dirty="0">
                <a:solidFill>
                  <a:srgbClr val="C00000"/>
                </a:solidFill>
              </a:rPr>
              <a:t>Meta-cognitive strategies</a:t>
            </a:r>
          </a:p>
          <a:p>
            <a:r>
              <a:rPr lang="en-US" sz="3200" b="1" dirty="0">
                <a:solidFill>
                  <a:srgbClr val="C00000"/>
                </a:solidFill>
              </a:rPr>
              <a:t>Preview tasks</a:t>
            </a:r>
          </a:p>
        </p:txBody>
      </p:sp>
      <p:sp>
        <p:nvSpPr>
          <p:cNvPr id="4" name="Slide Number Placeholder 3">
            <a:extLst>
              <a:ext uri="{FF2B5EF4-FFF2-40B4-BE49-F238E27FC236}">
                <a16:creationId xmlns:a16="http://schemas.microsoft.com/office/drawing/2014/main" id="{F76A078D-64A2-2E29-83A3-A745048674FA}"/>
              </a:ext>
            </a:extLst>
          </p:cNvPr>
          <p:cNvSpPr>
            <a:spLocks noGrp="1"/>
          </p:cNvSpPr>
          <p:nvPr>
            <p:ph type="sldNum" sz="quarter" idx="12"/>
          </p:nvPr>
        </p:nvSpPr>
        <p:spPr/>
        <p:txBody>
          <a:bodyPr/>
          <a:lstStyle/>
          <a:p>
            <a:fld id="{5D5ACDC5-7D88-4043-A5E3-34CEDBAF337A}" type="slidenum">
              <a:rPr lang="en-US" smtClean="0"/>
              <a:t>19</a:t>
            </a:fld>
            <a:endParaRPr lang="en-US"/>
          </a:p>
        </p:txBody>
      </p:sp>
      <p:pic>
        <p:nvPicPr>
          <p:cNvPr id="6" name="Picture 2" descr="Working Memory icon. Monochrome sign from cognitive skills collection.  Creative Working Memory icon illustration for web design, infographics and  more Stock Vector Image &amp; Art - Alamy">
            <a:extLst>
              <a:ext uri="{FF2B5EF4-FFF2-40B4-BE49-F238E27FC236}">
                <a16:creationId xmlns:a16="http://schemas.microsoft.com/office/drawing/2014/main" id="{7CDB77F3-8262-F411-B8B7-36BBEA799F8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05" r="-1" b="5094"/>
          <a:stretch/>
        </p:blipFill>
        <p:spPr bwMode="auto">
          <a:xfrm>
            <a:off x="9867819" y="610354"/>
            <a:ext cx="1485981" cy="1485981"/>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ln w="76200">
            <a:solidFill>
              <a:srgbClr val="5356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2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3BFA-5EE6-0B6A-770A-684435BCED5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CBD0FD8-8EA9-8D28-2320-0D3DDDBBBB8C}"/>
              </a:ext>
            </a:extLst>
          </p:cNvPr>
          <p:cNvSpPr>
            <a:spLocks noGrp="1"/>
          </p:cNvSpPr>
          <p:nvPr>
            <p:ph idx="1"/>
          </p:nvPr>
        </p:nvSpPr>
        <p:spPr>
          <a:xfrm>
            <a:off x="838199" y="1690688"/>
            <a:ext cx="11012906" cy="4351338"/>
          </a:xfrm>
        </p:spPr>
        <p:txBody>
          <a:bodyPr>
            <a:normAutofit/>
          </a:bodyPr>
          <a:lstStyle/>
          <a:p>
            <a:pPr>
              <a:buFont typeface="Arial" panose="020B0604020202020204" pitchFamily="34" charset="0"/>
              <a:buChar char="•"/>
            </a:pPr>
            <a:r>
              <a:rPr lang="en-US" sz="3200" b="0" i="0" dirty="0">
                <a:effectLst/>
                <a:latin typeface="-apple-system"/>
              </a:rPr>
              <a:t>To gain new knowledge about making school recommendations </a:t>
            </a:r>
          </a:p>
          <a:p>
            <a:pPr>
              <a:buFont typeface="Arial" panose="020B0604020202020204" pitchFamily="34" charset="0"/>
              <a:buChar char="•"/>
            </a:pPr>
            <a:r>
              <a:rPr lang="en-US" sz="3200" b="0" i="0" dirty="0">
                <a:effectLst/>
                <a:latin typeface="-apple-system"/>
              </a:rPr>
              <a:t>To learn long term consequences of ABI/TBI to patients, parents, and schools</a:t>
            </a:r>
          </a:p>
          <a:p>
            <a:pPr>
              <a:buFont typeface="Arial" panose="020B0604020202020204" pitchFamily="34" charset="0"/>
              <a:buChar char="•"/>
            </a:pPr>
            <a:r>
              <a:rPr lang="en-US" sz="3200" b="0" i="0" dirty="0">
                <a:effectLst/>
                <a:latin typeface="-apple-system"/>
              </a:rPr>
              <a:t>To influence school perceptions about working with students who have experienced traumatic or other acquired brain injury</a:t>
            </a:r>
          </a:p>
          <a:p>
            <a:pPr>
              <a:buFont typeface="Arial" panose="020B0604020202020204" pitchFamily="34" charset="0"/>
              <a:buChar char="•"/>
            </a:pPr>
            <a:r>
              <a:rPr lang="en-US" sz="3200" b="0" i="0" dirty="0">
                <a:effectLst/>
                <a:latin typeface="-apple-system"/>
              </a:rPr>
              <a:t>To communicate instructional techniques for patients with traumatic or other acquired brain injury.</a:t>
            </a:r>
          </a:p>
          <a:p>
            <a:endParaRPr lang="en-US" dirty="0"/>
          </a:p>
        </p:txBody>
      </p:sp>
      <p:sp>
        <p:nvSpPr>
          <p:cNvPr id="4" name="Slide Number Placeholder 3">
            <a:extLst>
              <a:ext uri="{FF2B5EF4-FFF2-40B4-BE49-F238E27FC236}">
                <a16:creationId xmlns:a16="http://schemas.microsoft.com/office/drawing/2014/main" id="{5903B8CD-6EB3-56AF-9643-353D3CD8E976}"/>
              </a:ext>
            </a:extLst>
          </p:cNvPr>
          <p:cNvSpPr>
            <a:spLocks noGrp="1"/>
          </p:cNvSpPr>
          <p:nvPr>
            <p:ph type="sldNum" sz="quarter" idx="12"/>
          </p:nvPr>
        </p:nvSpPr>
        <p:spPr/>
        <p:txBody>
          <a:bodyPr/>
          <a:lstStyle/>
          <a:p>
            <a:fld id="{5D5ACDC5-7D88-4043-A5E3-34CEDBAF337A}" type="slidenum">
              <a:rPr lang="en-US" smtClean="0"/>
              <a:t>2</a:t>
            </a:fld>
            <a:endParaRPr lang="en-US"/>
          </a:p>
        </p:txBody>
      </p:sp>
    </p:spTree>
    <p:extLst>
      <p:ext uri="{BB962C8B-B14F-4D97-AF65-F5344CB8AC3E}">
        <p14:creationId xmlns:p14="http://schemas.microsoft.com/office/powerpoint/2010/main" val="355389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BFE1-CAD9-4CF7-254A-A628F380D4E7}"/>
              </a:ext>
            </a:extLst>
          </p:cNvPr>
          <p:cNvSpPr>
            <a:spLocks noGrp="1"/>
          </p:cNvSpPr>
          <p:nvPr>
            <p:ph type="title"/>
          </p:nvPr>
        </p:nvSpPr>
        <p:spPr/>
        <p:txBody>
          <a:bodyPr>
            <a:normAutofit/>
          </a:bodyPr>
          <a:lstStyle/>
          <a:p>
            <a:r>
              <a:rPr lang="en-US" dirty="0">
                <a:solidFill>
                  <a:schemeClr val="tx1"/>
                </a:solidFill>
              </a:rPr>
              <a:t>Possible Social Skill Deficits from ABI/TBI </a:t>
            </a:r>
            <a:endParaRPr lang="en-US" dirty="0"/>
          </a:p>
        </p:txBody>
      </p:sp>
      <p:sp>
        <p:nvSpPr>
          <p:cNvPr id="3" name="Content Placeholder 2">
            <a:extLst>
              <a:ext uri="{FF2B5EF4-FFF2-40B4-BE49-F238E27FC236}">
                <a16:creationId xmlns:a16="http://schemas.microsoft.com/office/drawing/2014/main" id="{4A908B1F-4B56-A6DD-0A56-B05030A2A256}"/>
              </a:ext>
            </a:extLst>
          </p:cNvPr>
          <p:cNvSpPr>
            <a:spLocks noGrp="1"/>
          </p:cNvSpPr>
          <p:nvPr>
            <p:ph idx="1"/>
          </p:nvPr>
        </p:nvSpPr>
        <p:spPr>
          <a:xfrm>
            <a:off x="736971" y="1427450"/>
            <a:ext cx="9648215" cy="4351338"/>
          </a:xfrm>
        </p:spPr>
        <p:txBody>
          <a:bodyPr>
            <a:normAutofit lnSpcReduction="10000"/>
          </a:bodyPr>
          <a:lstStyle/>
          <a:p>
            <a:r>
              <a:rPr lang="en-US" sz="2800" dirty="0">
                <a:solidFill>
                  <a:schemeClr val="tx1"/>
                </a:solidFill>
              </a:rPr>
              <a:t>Inappropriate emotional outbursts</a:t>
            </a:r>
          </a:p>
          <a:p>
            <a:r>
              <a:rPr lang="en-US" sz="2800" dirty="0">
                <a:solidFill>
                  <a:schemeClr val="tx1"/>
                </a:solidFill>
              </a:rPr>
              <a:t>Poor interpersonal and communication skills</a:t>
            </a:r>
          </a:p>
          <a:p>
            <a:r>
              <a:rPr lang="en-US" sz="2800" dirty="0">
                <a:solidFill>
                  <a:schemeClr val="tx1"/>
                </a:solidFill>
              </a:rPr>
              <a:t>Emotional lability-frustration</a:t>
            </a:r>
          </a:p>
          <a:p>
            <a:r>
              <a:rPr lang="en-US" sz="2800" dirty="0">
                <a:solidFill>
                  <a:schemeClr val="tx1"/>
                </a:solidFill>
              </a:rPr>
              <a:t>Attention seeking behaviors</a:t>
            </a:r>
          </a:p>
          <a:p>
            <a:r>
              <a:rPr lang="en-US" sz="2800" dirty="0">
                <a:solidFill>
                  <a:schemeClr val="tx1"/>
                </a:solidFill>
              </a:rPr>
              <a:t>Gaining sensory relief</a:t>
            </a:r>
          </a:p>
          <a:p>
            <a:r>
              <a:rPr lang="en-US" sz="2800" dirty="0">
                <a:solidFill>
                  <a:schemeClr val="tx1"/>
                </a:solidFill>
              </a:rPr>
              <a:t>Lack of inhibition</a:t>
            </a:r>
          </a:p>
          <a:p>
            <a:r>
              <a:rPr lang="en-US" sz="2800" dirty="0">
                <a:solidFill>
                  <a:schemeClr val="tx1"/>
                </a:solidFill>
              </a:rPr>
              <a:t>Social isolation</a:t>
            </a:r>
          </a:p>
          <a:p>
            <a:r>
              <a:rPr lang="en-US" sz="2800" dirty="0">
                <a:solidFill>
                  <a:schemeClr val="tx1"/>
                </a:solidFill>
              </a:rPr>
              <a:t>Aggression</a:t>
            </a:r>
          </a:p>
          <a:p>
            <a:r>
              <a:rPr lang="en-US" sz="2800" dirty="0">
                <a:solidFill>
                  <a:schemeClr val="tx1"/>
                </a:solidFill>
              </a:rPr>
              <a:t>Depression</a:t>
            </a:r>
            <a:endParaRPr lang="en-US" dirty="0"/>
          </a:p>
        </p:txBody>
      </p:sp>
      <p:sp>
        <p:nvSpPr>
          <p:cNvPr id="4" name="Slide Number Placeholder 3">
            <a:extLst>
              <a:ext uri="{FF2B5EF4-FFF2-40B4-BE49-F238E27FC236}">
                <a16:creationId xmlns:a16="http://schemas.microsoft.com/office/drawing/2014/main" id="{80C7EC33-D21E-B55D-2520-5373A75E9C35}"/>
              </a:ext>
            </a:extLst>
          </p:cNvPr>
          <p:cNvSpPr>
            <a:spLocks noGrp="1"/>
          </p:cNvSpPr>
          <p:nvPr>
            <p:ph type="sldNum" sz="quarter" idx="12"/>
          </p:nvPr>
        </p:nvSpPr>
        <p:spPr/>
        <p:txBody>
          <a:bodyPr/>
          <a:lstStyle/>
          <a:p>
            <a:fld id="{5D5ACDC5-7D88-4043-A5E3-34CEDBAF337A}" type="slidenum">
              <a:rPr lang="en-US" smtClean="0"/>
              <a:pPr/>
              <a:t>20</a:t>
            </a:fld>
            <a:endParaRPr lang="en-US" dirty="0"/>
          </a:p>
        </p:txBody>
      </p:sp>
      <p:pic>
        <p:nvPicPr>
          <p:cNvPr id="6" name="Picture 2" descr="Person Icons Success - Social Skills Symbol - 640x480 PNG Download - PNGkit">
            <a:extLst>
              <a:ext uri="{FF2B5EF4-FFF2-40B4-BE49-F238E27FC236}">
                <a16:creationId xmlns:a16="http://schemas.microsoft.com/office/drawing/2014/main" id="{06ABECAA-48F2-52EC-69F0-0D8495E25E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22" r="16029" b="2"/>
          <a:stretch/>
        </p:blipFill>
        <p:spPr bwMode="auto">
          <a:xfrm>
            <a:off x="7056783" y="2032939"/>
            <a:ext cx="4274018" cy="4274018"/>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ln w="76200">
            <a:solidFill>
              <a:srgbClr val="5356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0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A2D0-6AA3-9C96-CB4E-C95DAEC4392D}"/>
              </a:ext>
            </a:extLst>
          </p:cNvPr>
          <p:cNvSpPr>
            <a:spLocks noGrp="1"/>
          </p:cNvSpPr>
          <p:nvPr>
            <p:ph type="title"/>
          </p:nvPr>
        </p:nvSpPr>
        <p:spPr/>
        <p:txBody>
          <a:bodyPr/>
          <a:lstStyle/>
          <a:p>
            <a:r>
              <a:rPr lang="en-US" dirty="0"/>
              <a:t>Interventions for Social Skills</a:t>
            </a:r>
          </a:p>
        </p:txBody>
      </p:sp>
      <p:sp>
        <p:nvSpPr>
          <p:cNvPr id="5" name="Content Placeholder 4">
            <a:extLst>
              <a:ext uri="{FF2B5EF4-FFF2-40B4-BE49-F238E27FC236}">
                <a16:creationId xmlns:a16="http://schemas.microsoft.com/office/drawing/2014/main" id="{B583DA10-A16E-28C9-4BC6-49BC2882BB70}"/>
              </a:ext>
            </a:extLst>
          </p:cNvPr>
          <p:cNvSpPr>
            <a:spLocks noGrp="1"/>
          </p:cNvSpPr>
          <p:nvPr>
            <p:ph idx="1"/>
          </p:nvPr>
        </p:nvSpPr>
        <p:spPr>
          <a:xfrm>
            <a:off x="1881808" y="1690688"/>
            <a:ext cx="9471991" cy="4486275"/>
          </a:xfrm>
        </p:spPr>
        <p:txBody>
          <a:bodyPr>
            <a:normAutofit/>
          </a:bodyPr>
          <a:lstStyle/>
          <a:p>
            <a:r>
              <a:rPr lang="en-US" sz="3200" b="1" dirty="0">
                <a:solidFill>
                  <a:srgbClr val="53565A"/>
                </a:solidFill>
              </a:rPr>
              <a:t>Facial affect recognition training</a:t>
            </a:r>
          </a:p>
          <a:p>
            <a:r>
              <a:rPr lang="en-US" sz="3200" b="1" dirty="0"/>
              <a:t>Inferring emotions</a:t>
            </a:r>
          </a:p>
          <a:p>
            <a:r>
              <a:rPr lang="en-US" sz="3200" b="1" dirty="0">
                <a:solidFill>
                  <a:srgbClr val="C00000"/>
                </a:solidFill>
              </a:rPr>
              <a:t>Positive support</a:t>
            </a:r>
          </a:p>
          <a:p>
            <a:r>
              <a:rPr lang="en-US" sz="3200" b="1" dirty="0">
                <a:solidFill>
                  <a:srgbClr val="53565A"/>
                </a:solidFill>
              </a:rPr>
              <a:t>Self-monitoring strategies</a:t>
            </a:r>
          </a:p>
          <a:p>
            <a:r>
              <a:rPr lang="en-US" sz="3200" b="1" dirty="0"/>
              <a:t>Natural consequences</a:t>
            </a:r>
          </a:p>
          <a:p>
            <a:r>
              <a:rPr lang="en-US" sz="3200" b="1" dirty="0">
                <a:solidFill>
                  <a:srgbClr val="C00000"/>
                </a:solidFill>
              </a:rPr>
              <a:t>Constructive feedback</a:t>
            </a:r>
          </a:p>
          <a:p>
            <a:r>
              <a:rPr lang="en-US" sz="3200" b="1" dirty="0">
                <a:solidFill>
                  <a:srgbClr val="53565A"/>
                </a:solidFill>
              </a:rPr>
              <a:t>Tangible reinforcements</a:t>
            </a:r>
          </a:p>
        </p:txBody>
      </p:sp>
      <p:sp>
        <p:nvSpPr>
          <p:cNvPr id="4" name="Slide Number Placeholder 3">
            <a:extLst>
              <a:ext uri="{FF2B5EF4-FFF2-40B4-BE49-F238E27FC236}">
                <a16:creationId xmlns:a16="http://schemas.microsoft.com/office/drawing/2014/main" id="{628CDCED-4910-D95D-3B6B-91947B05F74A}"/>
              </a:ext>
            </a:extLst>
          </p:cNvPr>
          <p:cNvSpPr>
            <a:spLocks noGrp="1"/>
          </p:cNvSpPr>
          <p:nvPr>
            <p:ph type="sldNum" sz="quarter" idx="12"/>
          </p:nvPr>
        </p:nvSpPr>
        <p:spPr/>
        <p:txBody>
          <a:bodyPr/>
          <a:lstStyle/>
          <a:p>
            <a:fld id="{5D5ACDC5-7D88-4043-A5E3-34CEDBAF337A}" type="slidenum">
              <a:rPr lang="en-US" smtClean="0"/>
              <a:t>21</a:t>
            </a:fld>
            <a:endParaRPr lang="en-US"/>
          </a:p>
        </p:txBody>
      </p:sp>
      <p:pic>
        <p:nvPicPr>
          <p:cNvPr id="3" name="Picture 2" descr="Person Icons Success - Social Skills Symbol - 640x480 PNG Download - PNGkit">
            <a:extLst>
              <a:ext uri="{FF2B5EF4-FFF2-40B4-BE49-F238E27FC236}">
                <a16:creationId xmlns:a16="http://schemas.microsoft.com/office/drawing/2014/main" id="{12171283-90A7-1B09-92ED-30597ACAE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22" r="16029" b="2"/>
          <a:stretch/>
        </p:blipFill>
        <p:spPr bwMode="auto">
          <a:xfrm>
            <a:off x="8635066" y="2196548"/>
            <a:ext cx="3063875" cy="3063875"/>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ln w="76200">
            <a:solidFill>
              <a:srgbClr val="5356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1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BFE1-CAD9-4CF7-254A-A628F380D4E7}"/>
              </a:ext>
            </a:extLst>
          </p:cNvPr>
          <p:cNvSpPr>
            <a:spLocks noGrp="1"/>
          </p:cNvSpPr>
          <p:nvPr>
            <p:ph type="title"/>
          </p:nvPr>
        </p:nvSpPr>
        <p:spPr/>
        <p:txBody>
          <a:bodyPr>
            <a:normAutofit/>
          </a:bodyPr>
          <a:lstStyle/>
          <a:p>
            <a:r>
              <a:rPr lang="en-US" dirty="0">
                <a:solidFill>
                  <a:schemeClr val="tx1"/>
                </a:solidFill>
              </a:rPr>
              <a:t>Possible Attention Deficits from ABI/TBI </a:t>
            </a:r>
            <a:endParaRPr lang="en-US" dirty="0"/>
          </a:p>
        </p:txBody>
      </p:sp>
      <p:sp>
        <p:nvSpPr>
          <p:cNvPr id="3" name="Content Placeholder 2">
            <a:extLst>
              <a:ext uri="{FF2B5EF4-FFF2-40B4-BE49-F238E27FC236}">
                <a16:creationId xmlns:a16="http://schemas.microsoft.com/office/drawing/2014/main" id="{4A908B1F-4B56-A6DD-0A56-B05030A2A256}"/>
              </a:ext>
            </a:extLst>
          </p:cNvPr>
          <p:cNvSpPr>
            <a:spLocks noGrp="1"/>
          </p:cNvSpPr>
          <p:nvPr>
            <p:ph idx="1"/>
          </p:nvPr>
        </p:nvSpPr>
        <p:spPr>
          <a:xfrm>
            <a:off x="969818" y="1510577"/>
            <a:ext cx="9648215" cy="4351338"/>
          </a:xfrm>
        </p:spPr>
        <p:txBody>
          <a:bodyPr>
            <a:normAutofit lnSpcReduction="10000"/>
          </a:bodyPr>
          <a:lstStyle/>
          <a:p>
            <a:r>
              <a:rPr lang="en-US" sz="2800" dirty="0">
                <a:solidFill>
                  <a:schemeClr val="tx1"/>
                </a:solidFill>
              </a:rPr>
              <a:t>Deficits in sustained attention</a:t>
            </a:r>
          </a:p>
          <a:p>
            <a:r>
              <a:rPr lang="en-US" sz="2800" dirty="0">
                <a:solidFill>
                  <a:schemeClr val="tx1"/>
                </a:solidFill>
              </a:rPr>
              <a:t>Deficits in initiation of tasks</a:t>
            </a:r>
          </a:p>
          <a:p>
            <a:r>
              <a:rPr lang="en-US" sz="2800" dirty="0">
                <a:solidFill>
                  <a:schemeClr val="tx1"/>
                </a:solidFill>
              </a:rPr>
              <a:t>Difficulty completing tasks</a:t>
            </a:r>
          </a:p>
          <a:p>
            <a:r>
              <a:rPr lang="en-US" sz="2800" dirty="0">
                <a:solidFill>
                  <a:schemeClr val="tx1"/>
                </a:solidFill>
              </a:rPr>
              <a:t>Difficulty with flexibility</a:t>
            </a:r>
          </a:p>
          <a:p>
            <a:r>
              <a:rPr lang="en-US" sz="2800" dirty="0">
                <a:solidFill>
                  <a:schemeClr val="tx1"/>
                </a:solidFill>
              </a:rPr>
              <a:t>Poor working memory</a:t>
            </a:r>
          </a:p>
          <a:p>
            <a:r>
              <a:rPr lang="en-US" sz="2800" dirty="0">
                <a:solidFill>
                  <a:schemeClr val="tx1"/>
                </a:solidFill>
              </a:rPr>
              <a:t>Lack of inhibition</a:t>
            </a:r>
          </a:p>
          <a:p>
            <a:r>
              <a:rPr lang="en-US" sz="2800" dirty="0">
                <a:solidFill>
                  <a:schemeClr val="tx1"/>
                </a:solidFill>
              </a:rPr>
              <a:t>Poor organizational skills</a:t>
            </a:r>
          </a:p>
          <a:p>
            <a:r>
              <a:rPr lang="en-US" sz="2800" dirty="0">
                <a:solidFill>
                  <a:schemeClr val="tx1"/>
                </a:solidFill>
              </a:rPr>
              <a:t>Problems with sequencing</a:t>
            </a:r>
          </a:p>
          <a:p>
            <a:r>
              <a:rPr lang="en-US" sz="2800" dirty="0">
                <a:solidFill>
                  <a:schemeClr val="tx1"/>
                </a:solidFill>
              </a:rPr>
              <a:t>Sensitivity to overstimulation</a:t>
            </a:r>
          </a:p>
          <a:p>
            <a:endParaRPr lang="en-US" dirty="0"/>
          </a:p>
        </p:txBody>
      </p:sp>
      <p:sp>
        <p:nvSpPr>
          <p:cNvPr id="4" name="Slide Number Placeholder 3">
            <a:extLst>
              <a:ext uri="{FF2B5EF4-FFF2-40B4-BE49-F238E27FC236}">
                <a16:creationId xmlns:a16="http://schemas.microsoft.com/office/drawing/2014/main" id="{80C7EC33-D21E-B55D-2520-5373A75E9C35}"/>
              </a:ext>
            </a:extLst>
          </p:cNvPr>
          <p:cNvSpPr>
            <a:spLocks noGrp="1"/>
          </p:cNvSpPr>
          <p:nvPr>
            <p:ph type="sldNum" sz="quarter" idx="12"/>
          </p:nvPr>
        </p:nvSpPr>
        <p:spPr/>
        <p:txBody>
          <a:bodyPr/>
          <a:lstStyle/>
          <a:p>
            <a:fld id="{5D5ACDC5-7D88-4043-A5E3-34CEDBAF337A}" type="slidenum">
              <a:rPr lang="en-US" smtClean="0"/>
              <a:pPr/>
              <a:t>22</a:t>
            </a:fld>
            <a:endParaRPr lang="en-US" dirty="0"/>
          </a:p>
        </p:txBody>
      </p:sp>
      <p:pic>
        <p:nvPicPr>
          <p:cNvPr id="5" name="Picture 2">
            <a:extLst>
              <a:ext uri="{FF2B5EF4-FFF2-40B4-BE49-F238E27FC236}">
                <a16:creationId xmlns:a16="http://schemas.microsoft.com/office/drawing/2014/main" id="{EA74768E-AF80-C953-640D-4DA402AF6DA9}"/>
              </a:ext>
            </a:extLst>
          </p:cNvPr>
          <p:cNvPicPr>
            <a:picLocks noChangeAspect="1" noChangeArrowheads="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rcRect/>
          <a:stretch/>
        </p:blipFill>
        <p:spPr bwMode="auto">
          <a:xfrm>
            <a:off x="7142006" y="2135730"/>
            <a:ext cx="4102162" cy="410216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p:spPr>
      </p:pic>
    </p:spTree>
    <p:extLst>
      <p:ext uri="{BB962C8B-B14F-4D97-AF65-F5344CB8AC3E}">
        <p14:creationId xmlns:p14="http://schemas.microsoft.com/office/powerpoint/2010/main" val="7739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E726-EF65-CC73-E174-8E248C32954A}"/>
              </a:ext>
            </a:extLst>
          </p:cNvPr>
          <p:cNvSpPr>
            <a:spLocks noGrp="1"/>
          </p:cNvSpPr>
          <p:nvPr>
            <p:ph type="title"/>
          </p:nvPr>
        </p:nvSpPr>
        <p:spPr/>
        <p:txBody>
          <a:bodyPr/>
          <a:lstStyle/>
          <a:p>
            <a:r>
              <a:rPr lang="en-US" dirty="0"/>
              <a:t>Interventions for Attention Deficits</a:t>
            </a:r>
          </a:p>
        </p:txBody>
      </p:sp>
      <p:sp>
        <p:nvSpPr>
          <p:cNvPr id="3" name="Content Placeholder 2">
            <a:extLst>
              <a:ext uri="{FF2B5EF4-FFF2-40B4-BE49-F238E27FC236}">
                <a16:creationId xmlns:a16="http://schemas.microsoft.com/office/drawing/2014/main" id="{DA15645D-01AA-A365-EE6E-1DD6D009F436}"/>
              </a:ext>
            </a:extLst>
          </p:cNvPr>
          <p:cNvSpPr>
            <a:spLocks noGrp="1"/>
          </p:cNvSpPr>
          <p:nvPr>
            <p:ph sz="half" idx="1"/>
          </p:nvPr>
        </p:nvSpPr>
        <p:spPr>
          <a:xfrm>
            <a:off x="640740" y="1787493"/>
            <a:ext cx="5181600" cy="4351338"/>
          </a:xfrm>
        </p:spPr>
        <p:txBody>
          <a:bodyPr/>
          <a:lstStyle/>
          <a:p>
            <a:r>
              <a:rPr lang="en-US" sz="3200" dirty="0">
                <a:solidFill>
                  <a:srgbClr val="C00000"/>
                </a:solidFill>
              </a:rPr>
              <a:t>Quiet and simplified environment</a:t>
            </a:r>
          </a:p>
          <a:p>
            <a:r>
              <a:rPr lang="en-US" sz="3200" dirty="0">
                <a:solidFill>
                  <a:srgbClr val="C00000"/>
                </a:solidFill>
              </a:rPr>
              <a:t>Clear course structure</a:t>
            </a:r>
          </a:p>
          <a:p>
            <a:r>
              <a:rPr lang="en-US" sz="3200" dirty="0">
                <a:solidFill>
                  <a:srgbClr val="C00000"/>
                </a:solidFill>
              </a:rPr>
              <a:t>Active listening techniques</a:t>
            </a:r>
          </a:p>
          <a:p>
            <a:r>
              <a:rPr lang="en-US" sz="3200" dirty="0">
                <a:solidFill>
                  <a:srgbClr val="C00000"/>
                </a:solidFill>
              </a:rPr>
              <a:t>Rest breaks</a:t>
            </a:r>
          </a:p>
          <a:p>
            <a:r>
              <a:rPr lang="en-US" sz="3200" dirty="0">
                <a:solidFill>
                  <a:srgbClr val="C00000"/>
                </a:solidFill>
              </a:rPr>
              <a:t>Alternatives to group work</a:t>
            </a:r>
          </a:p>
          <a:p>
            <a:endParaRPr lang="en-US" dirty="0"/>
          </a:p>
        </p:txBody>
      </p:sp>
      <p:sp>
        <p:nvSpPr>
          <p:cNvPr id="5" name="Content Placeholder 4">
            <a:extLst>
              <a:ext uri="{FF2B5EF4-FFF2-40B4-BE49-F238E27FC236}">
                <a16:creationId xmlns:a16="http://schemas.microsoft.com/office/drawing/2014/main" id="{9ED8BB6A-581C-D36F-0A00-90BC7A75065C}"/>
              </a:ext>
            </a:extLst>
          </p:cNvPr>
          <p:cNvSpPr>
            <a:spLocks noGrp="1"/>
          </p:cNvSpPr>
          <p:nvPr>
            <p:ph sz="half" idx="2"/>
          </p:nvPr>
        </p:nvSpPr>
        <p:spPr>
          <a:xfrm>
            <a:off x="6054007" y="2765534"/>
            <a:ext cx="5891463" cy="3979502"/>
          </a:xfrm>
        </p:spPr>
        <p:txBody>
          <a:bodyPr/>
          <a:lstStyle/>
          <a:p>
            <a:r>
              <a:rPr lang="en-US" sz="3200" dirty="0">
                <a:solidFill>
                  <a:srgbClr val="7030A0"/>
                </a:solidFill>
              </a:rPr>
              <a:t>Oral exams or adapted formats</a:t>
            </a:r>
          </a:p>
          <a:p>
            <a:r>
              <a:rPr lang="en-US" sz="3200" dirty="0">
                <a:solidFill>
                  <a:srgbClr val="7030A0"/>
                </a:solidFill>
              </a:rPr>
              <a:t>Separate room for testing</a:t>
            </a:r>
          </a:p>
          <a:p>
            <a:r>
              <a:rPr lang="en-US" sz="3200" dirty="0">
                <a:solidFill>
                  <a:srgbClr val="7030A0"/>
                </a:solidFill>
              </a:rPr>
              <a:t>Preview of test format</a:t>
            </a:r>
          </a:p>
          <a:p>
            <a:r>
              <a:rPr lang="en-US" sz="3200" dirty="0">
                <a:solidFill>
                  <a:srgbClr val="7030A0"/>
                </a:solidFill>
              </a:rPr>
              <a:t>Flexible due dates</a:t>
            </a:r>
          </a:p>
          <a:p>
            <a:r>
              <a:rPr lang="en-US" sz="3200" dirty="0">
                <a:solidFill>
                  <a:srgbClr val="7030A0"/>
                </a:solidFill>
              </a:rPr>
              <a:t>Recorded lectures</a:t>
            </a:r>
          </a:p>
          <a:p>
            <a:r>
              <a:rPr lang="en-US" sz="3200" dirty="0">
                <a:solidFill>
                  <a:srgbClr val="7030A0"/>
                </a:solidFill>
              </a:rPr>
              <a:t>Notetaker</a:t>
            </a:r>
          </a:p>
        </p:txBody>
      </p:sp>
      <p:sp>
        <p:nvSpPr>
          <p:cNvPr id="4" name="Slide Number Placeholder 3">
            <a:extLst>
              <a:ext uri="{FF2B5EF4-FFF2-40B4-BE49-F238E27FC236}">
                <a16:creationId xmlns:a16="http://schemas.microsoft.com/office/drawing/2014/main" id="{C1A837C7-FAE4-CA5E-8847-F23D8F1BFE0B}"/>
              </a:ext>
            </a:extLst>
          </p:cNvPr>
          <p:cNvSpPr>
            <a:spLocks noGrp="1"/>
          </p:cNvSpPr>
          <p:nvPr>
            <p:ph type="sldNum" sz="quarter" idx="12"/>
          </p:nvPr>
        </p:nvSpPr>
        <p:spPr/>
        <p:txBody>
          <a:bodyPr/>
          <a:lstStyle/>
          <a:p>
            <a:fld id="{5D5ACDC5-7D88-4043-A5E3-34CEDBAF337A}" type="slidenum">
              <a:rPr lang="en-US" smtClean="0"/>
              <a:t>23</a:t>
            </a:fld>
            <a:endParaRPr lang="en-US"/>
          </a:p>
        </p:txBody>
      </p:sp>
      <p:pic>
        <p:nvPicPr>
          <p:cNvPr id="6" name="Picture 2">
            <a:extLst>
              <a:ext uri="{FF2B5EF4-FFF2-40B4-BE49-F238E27FC236}">
                <a16:creationId xmlns:a16="http://schemas.microsoft.com/office/drawing/2014/main" id="{F62BEAF0-1BFA-02E7-CE6E-328BDA7A18F0}"/>
              </a:ext>
            </a:extLst>
          </p:cNvPr>
          <p:cNvPicPr>
            <a:picLocks noChangeAspect="1" noChangeArrowheads="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rcRect/>
          <a:stretch/>
        </p:blipFill>
        <p:spPr bwMode="auto">
          <a:xfrm>
            <a:off x="9288379" y="293267"/>
            <a:ext cx="2201060" cy="2201060"/>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p:spPr>
      </p:pic>
    </p:spTree>
    <p:extLst>
      <p:ext uri="{BB962C8B-B14F-4D97-AF65-F5344CB8AC3E}">
        <p14:creationId xmlns:p14="http://schemas.microsoft.com/office/powerpoint/2010/main" val="130649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5A71-A778-13C8-F7EA-A8A37AC3D87F}"/>
              </a:ext>
            </a:extLst>
          </p:cNvPr>
          <p:cNvSpPr>
            <a:spLocks noGrp="1"/>
          </p:cNvSpPr>
          <p:nvPr>
            <p:ph type="title"/>
          </p:nvPr>
        </p:nvSpPr>
        <p:spPr>
          <a:xfrm>
            <a:off x="615676" y="748595"/>
            <a:ext cx="10543006" cy="1325563"/>
          </a:xfrm>
        </p:spPr>
        <p:txBody>
          <a:bodyPr/>
          <a:lstStyle/>
          <a:p>
            <a:r>
              <a:rPr lang="en-US" dirty="0">
                <a:solidFill>
                  <a:schemeClr val="tx1"/>
                </a:solidFill>
              </a:rPr>
              <a:t>Possible Speech and Language Deficits </a:t>
            </a:r>
            <a:br>
              <a:rPr lang="en-US" dirty="0">
                <a:solidFill>
                  <a:schemeClr val="tx1"/>
                </a:solidFill>
              </a:rPr>
            </a:br>
            <a:r>
              <a:rPr lang="en-US" dirty="0">
                <a:solidFill>
                  <a:schemeClr val="tx1"/>
                </a:solidFill>
              </a:rPr>
              <a:t>from ABI/TBI </a:t>
            </a:r>
            <a:endParaRPr lang="en-US" dirty="0"/>
          </a:p>
        </p:txBody>
      </p:sp>
      <p:sp>
        <p:nvSpPr>
          <p:cNvPr id="3" name="Content Placeholder 2">
            <a:extLst>
              <a:ext uri="{FF2B5EF4-FFF2-40B4-BE49-F238E27FC236}">
                <a16:creationId xmlns:a16="http://schemas.microsoft.com/office/drawing/2014/main" id="{23C70B4C-8789-88F5-3C16-C60F08071364}"/>
              </a:ext>
            </a:extLst>
          </p:cNvPr>
          <p:cNvSpPr>
            <a:spLocks noGrp="1"/>
          </p:cNvSpPr>
          <p:nvPr>
            <p:ph idx="1"/>
          </p:nvPr>
        </p:nvSpPr>
        <p:spPr>
          <a:xfrm>
            <a:off x="1318187" y="2141537"/>
            <a:ext cx="10543006" cy="4030663"/>
          </a:xfrm>
        </p:spPr>
        <p:txBody>
          <a:bodyPr>
            <a:normAutofit lnSpcReduction="10000"/>
          </a:bodyPr>
          <a:lstStyle/>
          <a:p>
            <a:r>
              <a:rPr lang="en-US" sz="2800" b="1" dirty="0">
                <a:solidFill>
                  <a:schemeClr val="tx1"/>
                </a:solidFill>
              </a:rPr>
              <a:t>Rate of speech</a:t>
            </a:r>
          </a:p>
          <a:p>
            <a:r>
              <a:rPr lang="en-US" sz="2800" b="1" dirty="0">
                <a:solidFill>
                  <a:schemeClr val="tx1"/>
                </a:solidFill>
              </a:rPr>
              <a:t>Poor articulation</a:t>
            </a:r>
          </a:p>
          <a:p>
            <a:r>
              <a:rPr lang="en-US" sz="2800" b="1" dirty="0">
                <a:solidFill>
                  <a:schemeClr val="tx1"/>
                </a:solidFill>
              </a:rPr>
              <a:t>Weak information processing</a:t>
            </a:r>
          </a:p>
          <a:p>
            <a:r>
              <a:rPr lang="en-US" sz="2800" b="1" dirty="0">
                <a:solidFill>
                  <a:schemeClr val="tx1"/>
                </a:solidFill>
              </a:rPr>
              <a:t>Difficulty with abstract thinking</a:t>
            </a:r>
          </a:p>
          <a:p>
            <a:r>
              <a:rPr lang="en-US" sz="2800" b="1" dirty="0">
                <a:solidFill>
                  <a:schemeClr val="tx1"/>
                </a:solidFill>
              </a:rPr>
              <a:t>Poor problem-solving abilities</a:t>
            </a:r>
          </a:p>
          <a:p>
            <a:r>
              <a:rPr lang="en-US" sz="2800" b="1" dirty="0">
                <a:solidFill>
                  <a:schemeClr val="tx1"/>
                </a:solidFill>
              </a:rPr>
              <a:t>Poor communication skills</a:t>
            </a:r>
          </a:p>
          <a:p>
            <a:r>
              <a:rPr lang="en-US" sz="2800" b="1" dirty="0">
                <a:solidFill>
                  <a:schemeClr val="tx1"/>
                </a:solidFill>
              </a:rPr>
              <a:t>Lack of judgement</a:t>
            </a:r>
          </a:p>
          <a:p>
            <a:r>
              <a:rPr lang="en-US" b="1" dirty="0"/>
              <a:t>Aphasia</a:t>
            </a:r>
            <a:endParaRPr lang="en-US" sz="2800" b="1"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FAAE9046-24A7-12BD-9268-4B562D5C8253}"/>
              </a:ext>
            </a:extLst>
          </p:cNvPr>
          <p:cNvSpPr>
            <a:spLocks noGrp="1"/>
          </p:cNvSpPr>
          <p:nvPr>
            <p:ph type="sldNum" sz="quarter" idx="12"/>
          </p:nvPr>
        </p:nvSpPr>
        <p:spPr/>
        <p:txBody>
          <a:bodyPr/>
          <a:lstStyle/>
          <a:p>
            <a:fld id="{5D5ACDC5-7D88-4043-A5E3-34CEDBAF337A}" type="slidenum">
              <a:rPr lang="en-US" smtClean="0"/>
              <a:pPr/>
              <a:t>24</a:t>
            </a:fld>
            <a:endParaRPr lang="en-US" dirty="0"/>
          </a:p>
        </p:txBody>
      </p:sp>
      <p:pic>
        <p:nvPicPr>
          <p:cNvPr id="5" name="Picture 2" descr="Chat with solid fill">
            <a:extLst>
              <a:ext uri="{FF2B5EF4-FFF2-40B4-BE49-F238E27FC236}">
                <a16:creationId xmlns:a16="http://schemas.microsoft.com/office/drawing/2014/main" id="{3AF5216E-7E1C-B415-87F2-F29FCBA5FADF}"/>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6589690" y="1120978"/>
            <a:ext cx="5235372" cy="523537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p:spPr>
      </p:pic>
    </p:spTree>
    <p:extLst>
      <p:ext uri="{BB962C8B-B14F-4D97-AF65-F5344CB8AC3E}">
        <p14:creationId xmlns:p14="http://schemas.microsoft.com/office/powerpoint/2010/main" val="1041352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7D14-1398-4FEC-E995-AFB13595E435}"/>
              </a:ext>
            </a:extLst>
          </p:cNvPr>
          <p:cNvSpPr>
            <a:spLocks noGrp="1"/>
          </p:cNvSpPr>
          <p:nvPr>
            <p:ph type="title"/>
          </p:nvPr>
        </p:nvSpPr>
        <p:spPr/>
        <p:txBody>
          <a:bodyPr/>
          <a:lstStyle/>
          <a:p>
            <a:r>
              <a:rPr lang="en-US" dirty="0"/>
              <a:t>Interventions for Speech and Language</a:t>
            </a:r>
          </a:p>
        </p:txBody>
      </p:sp>
      <p:sp>
        <p:nvSpPr>
          <p:cNvPr id="3" name="Content Placeholder 2">
            <a:extLst>
              <a:ext uri="{FF2B5EF4-FFF2-40B4-BE49-F238E27FC236}">
                <a16:creationId xmlns:a16="http://schemas.microsoft.com/office/drawing/2014/main" id="{548FA4A6-5F09-A695-505A-A87F37887A38}"/>
              </a:ext>
            </a:extLst>
          </p:cNvPr>
          <p:cNvSpPr>
            <a:spLocks noGrp="1"/>
          </p:cNvSpPr>
          <p:nvPr>
            <p:ph idx="1"/>
          </p:nvPr>
        </p:nvSpPr>
        <p:spPr>
          <a:xfrm>
            <a:off x="721895" y="1601575"/>
            <a:ext cx="11261558" cy="4351338"/>
          </a:xfrm>
        </p:spPr>
        <p:txBody>
          <a:bodyPr>
            <a:normAutofit/>
          </a:bodyPr>
          <a:lstStyle/>
          <a:p>
            <a:pPr marL="0" indent="0">
              <a:buNone/>
            </a:pPr>
            <a:r>
              <a:rPr lang="en-US" sz="3200" b="1" dirty="0"/>
              <a:t>Speech and language therapists must be integral team members.</a:t>
            </a:r>
          </a:p>
          <a:p>
            <a:pPr marL="0" indent="0">
              <a:buNone/>
            </a:pPr>
            <a:endParaRPr lang="en-US" sz="3200" b="1" dirty="0"/>
          </a:p>
          <a:p>
            <a:pPr lvl="2"/>
            <a:r>
              <a:rPr lang="en-US" sz="3200" b="1" dirty="0">
                <a:solidFill>
                  <a:srgbClr val="53565A"/>
                </a:solidFill>
              </a:rPr>
              <a:t>On-going assessment of needs</a:t>
            </a:r>
          </a:p>
          <a:p>
            <a:pPr lvl="2"/>
            <a:r>
              <a:rPr lang="en-US" sz="3200" b="1" dirty="0">
                <a:solidFill>
                  <a:schemeClr val="accent6">
                    <a:lumMod val="75000"/>
                  </a:schemeClr>
                </a:solidFill>
              </a:rPr>
              <a:t>Functional communication training</a:t>
            </a:r>
          </a:p>
          <a:p>
            <a:pPr lvl="2"/>
            <a:r>
              <a:rPr lang="en-US" sz="3200" b="1" dirty="0">
                <a:solidFill>
                  <a:srgbClr val="005EB8"/>
                </a:solidFill>
              </a:rPr>
              <a:t>Communication device</a:t>
            </a:r>
          </a:p>
          <a:p>
            <a:pPr lvl="2"/>
            <a:r>
              <a:rPr lang="en-US" sz="3200" b="1" dirty="0">
                <a:solidFill>
                  <a:srgbClr val="002060"/>
                </a:solidFill>
              </a:rPr>
              <a:t>Slowed pace of instruction</a:t>
            </a:r>
          </a:p>
          <a:p>
            <a:pPr lvl="2"/>
            <a:r>
              <a:rPr lang="en-US" sz="3200" b="1" dirty="0">
                <a:solidFill>
                  <a:schemeClr val="accent6">
                    <a:lumMod val="75000"/>
                  </a:schemeClr>
                </a:solidFill>
              </a:rPr>
              <a:t>Therapy in communication skills</a:t>
            </a:r>
          </a:p>
          <a:p>
            <a:pPr lvl="2"/>
            <a:r>
              <a:rPr lang="en-US" sz="3200" b="1" dirty="0">
                <a:solidFill>
                  <a:srgbClr val="005EB8"/>
                </a:solidFill>
              </a:rPr>
              <a:t>Problem solving training</a:t>
            </a:r>
          </a:p>
          <a:p>
            <a:endParaRPr lang="en-US" sz="3200" b="1" dirty="0"/>
          </a:p>
        </p:txBody>
      </p:sp>
      <p:sp>
        <p:nvSpPr>
          <p:cNvPr id="4" name="Slide Number Placeholder 3">
            <a:extLst>
              <a:ext uri="{FF2B5EF4-FFF2-40B4-BE49-F238E27FC236}">
                <a16:creationId xmlns:a16="http://schemas.microsoft.com/office/drawing/2014/main" id="{52BF4EFE-D1C6-5E80-1859-BE280214590B}"/>
              </a:ext>
            </a:extLst>
          </p:cNvPr>
          <p:cNvSpPr>
            <a:spLocks noGrp="1"/>
          </p:cNvSpPr>
          <p:nvPr>
            <p:ph type="sldNum" sz="quarter" idx="12"/>
          </p:nvPr>
        </p:nvSpPr>
        <p:spPr/>
        <p:txBody>
          <a:bodyPr/>
          <a:lstStyle/>
          <a:p>
            <a:fld id="{5D5ACDC5-7D88-4043-A5E3-34CEDBAF337A}" type="slidenum">
              <a:rPr lang="en-US" smtClean="0"/>
              <a:t>25</a:t>
            </a:fld>
            <a:endParaRPr lang="en-US"/>
          </a:p>
        </p:txBody>
      </p:sp>
      <p:pic>
        <p:nvPicPr>
          <p:cNvPr id="5" name="Picture 2" descr="Chat with solid fill">
            <a:extLst>
              <a:ext uri="{FF2B5EF4-FFF2-40B4-BE49-F238E27FC236}">
                <a16:creationId xmlns:a16="http://schemas.microsoft.com/office/drawing/2014/main" id="{A197B181-E6C5-052B-5EE0-5AD5121B86E8}"/>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8409102" y="2709619"/>
            <a:ext cx="3429212" cy="342921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p:spPr>
      </p:pic>
    </p:spTree>
    <p:extLst>
      <p:ext uri="{BB962C8B-B14F-4D97-AF65-F5344CB8AC3E}">
        <p14:creationId xmlns:p14="http://schemas.microsoft.com/office/powerpoint/2010/main" val="4077550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5A71-A778-13C8-F7EA-A8A37AC3D87F}"/>
              </a:ext>
            </a:extLst>
          </p:cNvPr>
          <p:cNvSpPr>
            <a:spLocks noGrp="1"/>
          </p:cNvSpPr>
          <p:nvPr>
            <p:ph type="title"/>
          </p:nvPr>
        </p:nvSpPr>
        <p:spPr>
          <a:xfrm>
            <a:off x="348916" y="501650"/>
            <a:ext cx="11353265" cy="1325563"/>
          </a:xfrm>
        </p:spPr>
        <p:txBody>
          <a:bodyPr>
            <a:normAutofit/>
          </a:bodyPr>
          <a:lstStyle/>
          <a:p>
            <a:r>
              <a:rPr lang="en-US" sz="4000" dirty="0">
                <a:solidFill>
                  <a:schemeClr val="tx1"/>
                </a:solidFill>
              </a:rPr>
              <a:t>Possible Physical &amp; Sensory Deficits from ABI/TBI </a:t>
            </a:r>
            <a:endParaRPr lang="en-US" sz="4000" dirty="0"/>
          </a:p>
        </p:txBody>
      </p:sp>
      <p:sp>
        <p:nvSpPr>
          <p:cNvPr id="3" name="Content Placeholder 2">
            <a:extLst>
              <a:ext uri="{FF2B5EF4-FFF2-40B4-BE49-F238E27FC236}">
                <a16:creationId xmlns:a16="http://schemas.microsoft.com/office/drawing/2014/main" id="{23C70B4C-8789-88F5-3C16-C60F08071364}"/>
              </a:ext>
            </a:extLst>
          </p:cNvPr>
          <p:cNvSpPr>
            <a:spLocks noGrp="1"/>
          </p:cNvSpPr>
          <p:nvPr>
            <p:ph idx="1"/>
          </p:nvPr>
        </p:nvSpPr>
        <p:spPr>
          <a:xfrm>
            <a:off x="824497" y="1770063"/>
            <a:ext cx="10543006" cy="4030663"/>
          </a:xfrm>
        </p:spPr>
        <p:txBody>
          <a:bodyPr>
            <a:normAutofit lnSpcReduction="10000"/>
          </a:bodyPr>
          <a:lstStyle/>
          <a:p>
            <a:r>
              <a:rPr lang="en-US" dirty="0">
                <a:solidFill>
                  <a:schemeClr val="tx1"/>
                </a:solidFill>
              </a:rPr>
              <a:t>Changes in motor or processing speed</a:t>
            </a:r>
          </a:p>
          <a:p>
            <a:r>
              <a:rPr lang="en-US" dirty="0">
                <a:solidFill>
                  <a:schemeClr val="tx1"/>
                </a:solidFill>
              </a:rPr>
              <a:t>Changes in physical abilities</a:t>
            </a:r>
          </a:p>
          <a:p>
            <a:pPr lvl="1"/>
            <a:r>
              <a:rPr lang="en-US" dirty="0">
                <a:solidFill>
                  <a:schemeClr val="tx1"/>
                </a:solidFill>
              </a:rPr>
              <a:t>Loss of function in extremities</a:t>
            </a:r>
          </a:p>
          <a:p>
            <a:pPr lvl="1"/>
            <a:r>
              <a:rPr lang="en-US" dirty="0">
                <a:solidFill>
                  <a:schemeClr val="tx1"/>
                </a:solidFill>
              </a:rPr>
              <a:t>Full or partial paralysis</a:t>
            </a:r>
          </a:p>
          <a:p>
            <a:pPr lvl="1"/>
            <a:r>
              <a:rPr lang="en-US" dirty="0">
                <a:solidFill>
                  <a:schemeClr val="tx1"/>
                </a:solidFill>
              </a:rPr>
              <a:t>Spasticity</a:t>
            </a:r>
          </a:p>
          <a:p>
            <a:pPr lvl="1"/>
            <a:r>
              <a:rPr lang="en-US" dirty="0">
                <a:solidFill>
                  <a:schemeClr val="tx1"/>
                </a:solidFill>
              </a:rPr>
              <a:t>Poor coordination</a:t>
            </a:r>
          </a:p>
          <a:p>
            <a:pPr lvl="1"/>
            <a:r>
              <a:rPr lang="en-US" dirty="0">
                <a:solidFill>
                  <a:schemeClr val="tx1"/>
                </a:solidFill>
              </a:rPr>
              <a:t>Difficulty with strength, balance, or endurance</a:t>
            </a:r>
          </a:p>
          <a:p>
            <a:pPr lvl="1"/>
            <a:r>
              <a:rPr lang="en-US" dirty="0">
                <a:solidFill>
                  <a:schemeClr val="tx1"/>
                </a:solidFill>
              </a:rPr>
              <a:t>Difficulty with visual motor skills</a:t>
            </a:r>
          </a:p>
          <a:p>
            <a:r>
              <a:rPr lang="en-US" dirty="0">
                <a:solidFill>
                  <a:schemeClr val="tx1"/>
                </a:solidFill>
              </a:rPr>
              <a:t>Changes in sensory abilities</a:t>
            </a:r>
          </a:p>
          <a:p>
            <a:r>
              <a:rPr lang="en-US" dirty="0">
                <a:solidFill>
                  <a:schemeClr val="tx1"/>
                </a:solidFill>
              </a:rPr>
              <a:t>Overstimulated by noise, lack of structure, or unexpected events</a:t>
            </a:r>
          </a:p>
          <a:p>
            <a:endParaRPr lang="en-US" dirty="0"/>
          </a:p>
        </p:txBody>
      </p:sp>
      <p:sp>
        <p:nvSpPr>
          <p:cNvPr id="4" name="Slide Number Placeholder 3">
            <a:extLst>
              <a:ext uri="{FF2B5EF4-FFF2-40B4-BE49-F238E27FC236}">
                <a16:creationId xmlns:a16="http://schemas.microsoft.com/office/drawing/2014/main" id="{FAAE9046-24A7-12BD-9268-4B562D5C8253}"/>
              </a:ext>
            </a:extLst>
          </p:cNvPr>
          <p:cNvSpPr>
            <a:spLocks noGrp="1"/>
          </p:cNvSpPr>
          <p:nvPr>
            <p:ph type="sldNum" sz="quarter" idx="12"/>
          </p:nvPr>
        </p:nvSpPr>
        <p:spPr/>
        <p:txBody>
          <a:bodyPr/>
          <a:lstStyle/>
          <a:p>
            <a:fld id="{5D5ACDC5-7D88-4043-A5E3-34CEDBAF337A}" type="slidenum">
              <a:rPr lang="en-US" smtClean="0"/>
              <a:pPr/>
              <a:t>26</a:t>
            </a:fld>
            <a:endParaRPr lang="en-US" dirty="0"/>
          </a:p>
        </p:txBody>
      </p:sp>
      <p:pic>
        <p:nvPicPr>
          <p:cNvPr id="6" name="Picture 2" descr="Brain in head with solid fill">
            <a:extLst>
              <a:ext uri="{FF2B5EF4-FFF2-40B4-BE49-F238E27FC236}">
                <a16:creationId xmlns:a16="http://schemas.microsoft.com/office/drawing/2014/main" id="{AAC68D4C-14EC-06D5-9E3F-232A2B21B446}"/>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7671519" y="1413668"/>
            <a:ext cx="4030663" cy="4030663"/>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p:spPr>
      </p:pic>
    </p:spTree>
    <p:extLst>
      <p:ext uri="{BB962C8B-B14F-4D97-AF65-F5344CB8AC3E}">
        <p14:creationId xmlns:p14="http://schemas.microsoft.com/office/powerpoint/2010/main" val="2941115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1ABF-F827-BA95-EE81-45B2E9DF9E79}"/>
              </a:ext>
            </a:extLst>
          </p:cNvPr>
          <p:cNvSpPr>
            <a:spLocks noGrp="1"/>
          </p:cNvSpPr>
          <p:nvPr>
            <p:ph type="title"/>
          </p:nvPr>
        </p:nvSpPr>
        <p:spPr/>
        <p:txBody>
          <a:bodyPr/>
          <a:lstStyle/>
          <a:p>
            <a:r>
              <a:rPr lang="en-US" dirty="0"/>
              <a:t>Interventions for Physical &amp; Sensory Effects</a:t>
            </a:r>
          </a:p>
        </p:txBody>
      </p:sp>
      <p:sp>
        <p:nvSpPr>
          <p:cNvPr id="3" name="Content Placeholder 2">
            <a:extLst>
              <a:ext uri="{FF2B5EF4-FFF2-40B4-BE49-F238E27FC236}">
                <a16:creationId xmlns:a16="http://schemas.microsoft.com/office/drawing/2014/main" id="{0B2F60C4-038A-A21D-2C37-AF5D99C22ACD}"/>
              </a:ext>
            </a:extLst>
          </p:cNvPr>
          <p:cNvSpPr>
            <a:spLocks noGrp="1"/>
          </p:cNvSpPr>
          <p:nvPr>
            <p:ph idx="1"/>
          </p:nvPr>
        </p:nvSpPr>
        <p:spPr>
          <a:xfrm>
            <a:off x="838200" y="1601575"/>
            <a:ext cx="10515600" cy="4351338"/>
          </a:xfrm>
        </p:spPr>
        <p:txBody>
          <a:bodyPr>
            <a:normAutofit lnSpcReduction="10000"/>
          </a:bodyPr>
          <a:lstStyle/>
          <a:p>
            <a:r>
              <a:rPr lang="en-US" sz="3200" b="1" dirty="0"/>
              <a:t>Increase number of repetitions in therapy and training</a:t>
            </a:r>
          </a:p>
          <a:p>
            <a:r>
              <a:rPr lang="en-US" sz="3200" b="1" dirty="0">
                <a:solidFill>
                  <a:srgbClr val="53565A"/>
                </a:solidFill>
              </a:rPr>
              <a:t>Determine mobility preferences</a:t>
            </a:r>
          </a:p>
          <a:p>
            <a:r>
              <a:rPr lang="en-US" sz="3200" b="1" dirty="0">
                <a:solidFill>
                  <a:srgbClr val="C00000"/>
                </a:solidFill>
              </a:rPr>
              <a:t>Facilitate sensory stimulation</a:t>
            </a:r>
          </a:p>
          <a:p>
            <a:r>
              <a:rPr lang="en-US" sz="3200" b="1" dirty="0"/>
              <a:t>Set up sensory relief</a:t>
            </a:r>
          </a:p>
          <a:p>
            <a:r>
              <a:rPr lang="en-US" sz="3200" b="1" dirty="0">
                <a:solidFill>
                  <a:srgbClr val="53565A"/>
                </a:solidFill>
              </a:rPr>
              <a:t>Support needs</a:t>
            </a:r>
          </a:p>
          <a:p>
            <a:r>
              <a:rPr lang="en-US" sz="3200" b="1" dirty="0">
                <a:solidFill>
                  <a:srgbClr val="C00000"/>
                </a:solidFill>
              </a:rPr>
              <a:t>Provide both oral and written directions</a:t>
            </a:r>
          </a:p>
          <a:p>
            <a:r>
              <a:rPr lang="en-US" sz="3200" b="1" dirty="0"/>
              <a:t>Organize by color coding</a:t>
            </a:r>
          </a:p>
          <a:p>
            <a:r>
              <a:rPr lang="en-US" sz="3200" b="1" dirty="0">
                <a:solidFill>
                  <a:srgbClr val="002060"/>
                </a:solidFill>
              </a:rPr>
              <a:t>Extended time for responses</a:t>
            </a:r>
          </a:p>
        </p:txBody>
      </p:sp>
      <p:sp>
        <p:nvSpPr>
          <p:cNvPr id="4" name="Slide Number Placeholder 3">
            <a:extLst>
              <a:ext uri="{FF2B5EF4-FFF2-40B4-BE49-F238E27FC236}">
                <a16:creationId xmlns:a16="http://schemas.microsoft.com/office/drawing/2014/main" id="{7AAD5FAC-0A3B-4951-D7F0-C8E4627E1055}"/>
              </a:ext>
            </a:extLst>
          </p:cNvPr>
          <p:cNvSpPr>
            <a:spLocks noGrp="1"/>
          </p:cNvSpPr>
          <p:nvPr>
            <p:ph type="sldNum" sz="quarter" idx="12"/>
          </p:nvPr>
        </p:nvSpPr>
        <p:spPr/>
        <p:txBody>
          <a:bodyPr/>
          <a:lstStyle/>
          <a:p>
            <a:fld id="{5D5ACDC5-7D88-4043-A5E3-34CEDBAF337A}" type="slidenum">
              <a:rPr lang="en-US" smtClean="0"/>
              <a:t>27</a:t>
            </a:fld>
            <a:endParaRPr lang="en-US"/>
          </a:p>
        </p:txBody>
      </p:sp>
      <p:pic>
        <p:nvPicPr>
          <p:cNvPr id="5" name="Picture 2" descr="Brain in head with solid fill">
            <a:extLst>
              <a:ext uri="{FF2B5EF4-FFF2-40B4-BE49-F238E27FC236}">
                <a16:creationId xmlns:a16="http://schemas.microsoft.com/office/drawing/2014/main" id="{CAEEB0EE-438B-4E0F-6E05-8501F4764222}"/>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8544411" y="2661637"/>
            <a:ext cx="3154530" cy="3154530"/>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p:spPr>
      </p:pic>
    </p:spTree>
    <p:extLst>
      <p:ext uri="{BB962C8B-B14F-4D97-AF65-F5344CB8AC3E}">
        <p14:creationId xmlns:p14="http://schemas.microsoft.com/office/powerpoint/2010/main" val="2108114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6411ABF-F827-BA95-EE81-45B2E9DF9E79}"/>
              </a:ext>
            </a:extLst>
          </p:cNvPr>
          <p:cNvSpPr>
            <a:spLocks noGrp="1"/>
          </p:cNvSpPr>
          <p:nvPr>
            <p:ph type="title"/>
          </p:nvPr>
        </p:nvSpPr>
        <p:spPr>
          <a:xfrm>
            <a:off x="804672" y="457200"/>
            <a:ext cx="10579608" cy="1188720"/>
          </a:xfrm>
        </p:spPr>
        <p:txBody>
          <a:bodyPr>
            <a:normAutofit/>
          </a:bodyPr>
          <a:lstStyle/>
          <a:p>
            <a:r>
              <a:rPr lang="en-US" dirty="0">
                <a:solidFill>
                  <a:schemeClr val="tx2"/>
                </a:solidFill>
              </a:rPr>
              <a:t>Other Possible Interventions Needed</a:t>
            </a:r>
          </a:p>
        </p:txBody>
      </p:sp>
      <p:grpSp>
        <p:nvGrpSpPr>
          <p:cNvPr id="14" name="Group 1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5" name="Freeform: Shape 1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1" name="Freeform: Shape 2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7AAD5FAC-0A3B-4951-D7F0-C8E4627E1055}"/>
              </a:ext>
            </a:extLst>
          </p:cNvPr>
          <p:cNvSpPr>
            <a:spLocks noGrp="1"/>
          </p:cNvSpPr>
          <p:nvPr>
            <p:ph type="sldNum" sz="quarter" idx="12"/>
          </p:nvPr>
        </p:nvSpPr>
        <p:spPr>
          <a:xfrm>
            <a:off x="8610600" y="6356350"/>
            <a:ext cx="2743200" cy="365125"/>
          </a:xfrm>
        </p:spPr>
        <p:txBody>
          <a:bodyPr>
            <a:normAutofit/>
          </a:bodyPr>
          <a:lstStyle/>
          <a:p>
            <a:pPr>
              <a:spcAft>
                <a:spcPts val="600"/>
              </a:spcAft>
            </a:pPr>
            <a:fld id="{5D5ACDC5-7D88-4043-A5E3-34CEDBAF337A}" type="slidenum">
              <a:rPr lang="en-US" smtClean="0"/>
              <a:pPr>
                <a:spcAft>
                  <a:spcPts val="600"/>
                </a:spcAft>
              </a:pPr>
              <a:t>28</a:t>
            </a:fld>
            <a:endParaRPr lang="en-US"/>
          </a:p>
        </p:txBody>
      </p:sp>
      <p:graphicFrame>
        <p:nvGraphicFramePr>
          <p:cNvPr id="6" name="Content Placeholder 2">
            <a:extLst>
              <a:ext uri="{FF2B5EF4-FFF2-40B4-BE49-F238E27FC236}">
                <a16:creationId xmlns:a16="http://schemas.microsoft.com/office/drawing/2014/main" id="{6DA52AC9-042C-0E21-DF61-356CE4DB67CE}"/>
              </a:ext>
            </a:extLst>
          </p:cNvPr>
          <p:cNvGraphicFramePr>
            <a:graphicFrameLocks noGrp="1"/>
          </p:cNvGraphicFramePr>
          <p:nvPr>
            <p:ph idx="1"/>
            <p:extLst>
              <p:ext uri="{D42A27DB-BD31-4B8C-83A1-F6EECF244321}">
                <p14:modId xmlns:p14="http://schemas.microsoft.com/office/powerpoint/2010/main" val="331638495"/>
              </p:ext>
            </p:extLst>
          </p:nvPr>
        </p:nvGraphicFramePr>
        <p:xfrm>
          <a:off x="1036320" y="1925053"/>
          <a:ext cx="10119360" cy="4184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07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1D5A-E088-008A-92F3-955963036BF3}"/>
              </a:ext>
            </a:extLst>
          </p:cNvPr>
          <p:cNvSpPr>
            <a:spLocks noGrp="1"/>
          </p:cNvSpPr>
          <p:nvPr>
            <p:ph type="title"/>
          </p:nvPr>
        </p:nvSpPr>
        <p:spPr>
          <a:xfrm>
            <a:off x="493295" y="381417"/>
            <a:ext cx="5907505" cy="1600200"/>
          </a:xfrm>
        </p:spPr>
        <p:txBody>
          <a:bodyPr>
            <a:normAutofit fontScale="90000"/>
          </a:bodyPr>
          <a:lstStyle/>
          <a:p>
            <a:r>
              <a:rPr lang="en-US" sz="4900" dirty="0"/>
              <a:t>Traumatic Brain Injury </a:t>
            </a:r>
            <a:r>
              <a:rPr lang="en-US" sz="3100" dirty="0"/>
              <a:t>category for IEP (PLAN)</a:t>
            </a:r>
            <a:br>
              <a:rPr lang="en-US" sz="4000" dirty="0"/>
            </a:br>
            <a:endParaRPr lang="en-US" dirty="0"/>
          </a:p>
        </p:txBody>
      </p:sp>
      <p:sp>
        <p:nvSpPr>
          <p:cNvPr id="4" name="Text Placeholder 3">
            <a:extLst>
              <a:ext uri="{FF2B5EF4-FFF2-40B4-BE49-F238E27FC236}">
                <a16:creationId xmlns:a16="http://schemas.microsoft.com/office/drawing/2014/main" id="{169503A7-15DC-976D-98C2-143184EC45AC}"/>
              </a:ext>
            </a:extLst>
          </p:cNvPr>
          <p:cNvSpPr>
            <a:spLocks noGrp="1"/>
          </p:cNvSpPr>
          <p:nvPr>
            <p:ph type="body" sz="half" idx="2"/>
          </p:nvPr>
        </p:nvSpPr>
        <p:spPr>
          <a:xfrm>
            <a:off x="814569" y="1780867"/>
            <a:ext cx="4792147" cy="4410939"/>
          </a:xfrm>
        </p:spPr>
        <p:txBody>
          <a:bodyPr>
            <a:noAutofit/>
          </a:bodyPr>
          <a:lstStyle/>
          <a:p>
            <a:r>
              <a:rPr lang="en-US" sz="3000" dirty="0">
                <a:solidFill>
                  <a:srgbClr val="53565A"/>
                </a:solidFill>
              </a:rPr>
              <a:t>The IEP team shall determine that </a:t>
            </a:r>
            <a:r>
              <a:rPr lang="en-US" sz="3000" b="1" dirty="0">
                <a:solidFill>
                  <a:srgbClr val="53565A"/>
                </a:solidFill>
              </a:rPr>
              <a:t>a student is eligible</a:t>
            </a:r>
            <a:r>
              <a:rPr lang="en-US" sz="3000" dirty="0">
                <a:solidFill>
                  <a:srgbClr val="53565A"/>
                </a:solidFill>
              </a:rPr>
              <a:t> for and in need of special education and/or related services under the category of TBI </a:t>
            </a:r>
            <a:r>
              <a:rPr lang="en-US" sz="3000" b="1" dirty="0">
                <a:solidFill>
                  <a:srgbClr val="53565A"/>
                </a:solidFill>
              </a:rPr>
              <a:t>if there is documentation</a:t>
            </a:r>
            <a:r>
              <a:rPr lang="en-US" sz="3000" dirty="0">
                <a:solidFill>
                  <a:srgbClr val="53565A"/>
                </a:solidFill>
              </a:rPr>
              <a:t> by a physician of a medically verified traumatic brain injury for the student.</a:t>
            </a:r>
          </a:p>
        </p:txBody>
      </p:sp>
      <p:sp>
        <p:nvSpPr>
          <p:cNvPr id="5" name="Slide Number Placeholder 4">
            <a:extLst>
              <a:ext uri="{FF2B5EF4-FFF2-40B4-BE49-F238E27FC236}">
                <a16:creationId xmlns:a16="http://schemas.microsoft.com/office/drawing/2014/main" id="{610C0B37-E9DB-46F8-50D1-537DCC5A1961}"/>
              </a:ext>
            </a:extLst>
          </p:cNvPr>
          <p:cNvSpPr>
            <a:spLocks noGrp="1"/>
          </p:cNvSpPr>
          <p:nvPr>
            <p:ph type="sldNum" sz="quarter" idx="12"/>
          </p:nvPr>
        </p:nvSpPr>
        <p:spPr/>
        <p:txBody>
          <a:bodyPr/>
          <a:lstStyle/>
          <a:p>
            <a:fld id="{5D5ACDC5-7D88-4043-A5E3-34CEDBAF337A}" type="slidenum">
              <a:rPr lang="en-US" smtClean="0"/>
              <a:t>29</a:t>
            </a:fld>
            <a:endParaRPr lang="en-US"/>
          </a:p>
        </p:txBody>
      </p:sp>
      <p:pic>
        <p:nvPicPr>
          <p:cNvPr id="1030" name="Picture 6" descr="Section 504 vs. IEP plan | Therapy Source">
            <a:extLst>
              <a:ext uri="{FF2B5EF4-FFF2-40B4-BE49-F238E27FC236}">
                <a16:creationId xmlns:a16="http://schemas.microsoft.com/office/drawing/2014/main" id="{6DBB634B-5A56-55D5-90FA-8608E87315F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891" r="19891"/>
          <a:stretch>
            <a:fillRect/>
          </a:stretch>
        </p:blipFill>
        <p:spPr bwMode="auto">
          <a:xfrm>
            <a:off x="6208727" y="465445"/>
            <a:ext cx="5586231" cy="441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0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A64F-6515-5AEB-0D9D-FEE389AA4911}"/>
              </a:ext>
            </a:extLst>
          </p:cNvPr>
          <p:cNvSpPr>
            <a:spLocks noGrp="1"/>
          </p:cNvSpPr>
          <p:nvPr>
            <p:ph type="title"/>
          </p:nvPr>
        </p:nvSpPr>
        <p:spPr/>
        <p:txBody>
          <a:bodyPr/>
          <a:lstStyle/>
          <a:p>
            <a:r>
              <a:rPr lang="en-US" dirty="0"/>
              <a:t>Questions Teachers Ask about Brain Injury</a:t>
            </a:r>
          </a:p>
        </p:txBody>
      </p:sp>
      <p:sp>
        <p:nvSpPr>
          <p:cNvPr id="3" name="Content Placeholder 2">
            <a:extLst>
              <a:ext uri="{FF2B5EF4-FFF2-40B4-BE49-F238E27FC236}">
                <a16:creationId xmlns:a16="http://schemas.microsoft.com/office/drawing/2014/main" id="{507A5AB2-7627-14DE-4223-A3E79689899B}"/>
              </a:ext>
            </a:extLst>
          </p:cNvPr>
          <p:cNvSpPr>
            <a:spLocks noGrp="1"/>
          </p:cNvSpPr>
          <p:nvPr>
            <p:ph idx="1"/>
          </p:nvPr>
        </p:nvSpPr>
        <p:spPr/>
        <p:txBody>
          <a:bodyPr/>
          <a:lstStyle/>
          <a:p>
            <a:r>
              <a:rPr lang="en-US" dirty="0"/>
              <a:t>Can’t a brain injury be fixed?</a:t>
            </a:r>
          </a:p>
          <a:p>
            <a:r>
              <a:rPr lang="en-US" dirty="0"/>
              <a:t>Can a public school handle a student with brain injuries?</a:t>
            </a:r>
          </a:p>
          <a:p>
            <a:r>
              <a:rPr lang="en-US" dirty="0"/>
              <a:t>How can teachers assess after a brain injury?</a:t>
            </a:r>
          </a:p>
          <a:p>
            <a:r>
              <a:rPr lang="en-US" dirty="0"/>
              <a:t>Can they learn?</a:t>
            </a:r>
          </a:p>
          <a:p>
            <a:r>
              <a:rPr lang="en-US" dirty="0"/>
              <a:t>How do you know if the brain injury causes the problem?</a:t>
            </a:r>
          </a:p>
          <a:p>
            <a:r>
              <a:rPr lang="en-US" dirty="0"/>
              <a:t>Will some days be better than others?</a:t>
            </a:r>
          </a:p>
          <a:p>
            <a:r>
              <a:rPr lang="en-US" dirty="0"/>
              <a:t>Once they remember, aren’t they okay?</a:t>
            </a:r>
          </a:p>
          <a:p>
            <a:r>
              <a:rPr lang="en-US" dirty="0"/>
              <a:t>I don’t see anything wrong, so why does he/she need extra support?</a:t>
            </a:r>
          </a:p>
        </p:txBody>
      </p:sp>
      <p:sp>
        <p:nvSpPr>
          <p:cNvPr id="4" name="Slide Number Placeholder 3">
            <a:extLst>
              <a:ext uri="{FF2B5EF4-FFF2-40B4-BE49-F238E27FC236}">
                <a16:creationId xmlns:a16="http://schemas.microsoft.com/office/drawing/2014/main" id="{161F1B9D-EA28-6ED3-6915-A876F8C9EBA2}"/>
              </a:ext>
            </a:extLst>
          </p:cNvPr>
          <p:cNvSpPr>
            <a:spLocks noGrp="1"/>
          </p:cNvSpPr>
          <p:nvPr>
            <p:ph type="sldNum" sz="quarter" idx="12"/>
          </p:nvPr>
        </p:nvSpPr>
        <p:spPr/>
        <p:txBody>
          <a:bodyPr/>
          <a:lstStyle/>
          <a:p>
            <a:fld id="{5D5ACDC5-7D88-4043-A5E3-34CEDBAF337A}" type="slidenum">
              <a:rPr lang="en-US" smtClean="0"/>
              <a:t>3</a:t>
            </a:fld>
            <a:endParaRPr lang="en-US"/>
          </a:p>
        </p:txBody>
      </p:sp>
    </p:spTree>
    <p:extLst>
      <p:ext uri="{BB962C8B-B14F-4D97-AF65-F5344CB8AC3E}">
        <p14:creationId xmlns:p14="http://schemas.microsoft.com/office/powerpoint/2010/main" val="3306023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1D5A-E088-008A-92F3-955963036BF3}"/>
              </a:ext>
            </a:extLst>
          </p:cNvPr>
          <p:cNvSpPr>
            <a:spLocks noGrp="1"/>
          </p:cNvSpPr>
          <p:nvPr>
            <p:ph type="title"/>
          </p:nvPr>
        </p:nvSpPr>
        <p:spPr>
          <a:xfrm>
            <a:off x="361380" y="154614"/>
            <a:ext cx="5907505" cy="1688015"/>
          </a:xfrm>
        </p:spPr>
        <p:txBody>
          <a:bodyPr>
            <a:normAutofit/>
          </a:bodyPr>
          <a:lstStyle/>
          <a:p>
            <a:r>
              <a:rPr lang="en-US" sz="4900" dirty="0"/>
              <a:t>504 accommodations</a:t>
            </a:r>
            <a:br>
              <a:rPr lang="en-US" sz="4900" dirty="0"/>
            </a:br>
            <a:r>
              <a:rPr lang="en-US" sz="2800" dirty="0"/>
              <a:t>(if an IEP is not needed)</a:t>
            </a:r>
            <a:br>
              <a:rPr lang="en-US" sz="4000" dirty="0"/>
            </a:br>
            <a:endParaRPr lang="en-US" dirty="0"/>
          </a:p>
        </p:txBody>
      </p:sp>
      <p:sp>
        <p:nvSpPr>
          <p:cNvPr id="4" name="Text Placeholder 3">
            <a:extLst>
              <a:ext uri="{FF2B5EF4-FFF2-40B4-BE49-F238E27FC236}">
                <a16:creationId xmlns:a16="http://schemas.microsoft.com/office/drawing/2014/main" id="{169503A7-15DC-976D-98C2-143184EC45AC}"/>
              </a:ext>
            </a:extLst>
          </p:cNvPr>
          <p:cNvSpPr>
            <a:spLocks noGrp="1"/>
          </p:cNvSpPr>
          <p:nvPr>
            <p:ph type="body" sz="half" idx="2"/>
          </p:nvPr>
        </p:nvSpPr>
        <p:spPr>
          <a:xfrm>
            <a:off x="647700" y="1281934"/>
            <a:ext cx="10505574" cy="5046675"/>
          </a:xfrm>
        </p:spPr>
        <p:txBody>
          <a:bodyPr>
            <a:noAutofit/>
          </a:bodyPr>
          <a:lstStyle/>
          <a:p>
            <a:pPr marL="457200" indent="-457200">
              <a:buFont typeface="Arial" panose="020B0604020202020204" pitchFamily="34" charset="0"/>
              <a:buChar char="•"/>
            </a:pPr>
            <a:r>
              <a:rPr lang="en-US" sz="2400" dirty="0"/>
              <a:t>Allot time/quiet area for breaks</a:t>
            </a:r>
          </a:p>
          <a:p>
            <a:pPr marL="457200" indent="-457200">
              <a:buFont typeface="Arial" panose="020B0604020202020204" pitchFamily="34" charset="0"/>
              <a:buChar char="•"/>
            </a:pPr>
            <a:r>
              <a:rPr lang="en-US" sz="2400" dirty="0"/>
              <a:t>Shorten assignments</a:t>
            </a:r>
          </a:p>
          <a:p>
            <a:pPr marL="457200" indent="-457200">
              <a:buFont typeface="Arial" panose="020B0604020202020204" pitchFamily="34" charset="0"/>
              <a:buChar char="•"/>
            </a:pPr>
            <a:r>
              <a:rPr lang="en-US" sz="2400" dirty="0"/>
              <a:t>Extend time to complete work</a:t>
            </a:r>
          </a:p>
          <a:p>
            <a:pPr marL="457200" indent="-457200">
              <a:buFont typeface="Arial" panose="020B0604020202020204" pitchFamily="34" charset="0"/>
              <a:buChar char="•"/>
            </a:pPr>
            <a:r>
              <a:rPr lang="en-US" sz="2400" dirty="0"/>
              <a:t>Use memory aids</a:t>
            </a:r>
          </a:p>
          <a:p>
            <a:pPr marL="457200" indent="-457200">
              <a:buFont typeface="Arial" panose="020B0604020202020204" pitchFamily="34" charset="0"/>
              <a:buChar char="•"/>
            </a:pPr>
            <a:r>
              <a:rPr lang="en-US" sz="2400" dirty="0"/>
              <a:t>Provide notes and/or allow recordings</a:t>
            </a:r>
          </a:p>
          <a:p>
            <a:pPr marL="457200" indent="-457200">
              <a:buFont typeface="Arial" panose="020B0604020202020204" pitchFamily="34" charset="0"/>
              <a:buChar char="•"/>
            </a:pPr>
            <a:r>
              <a:rPr lang="en-US" sz="2400" dirty="0"/>
              <a:t>Recognize inconsistent performance</a:t>
            </a:r>
          </a:p>
          <a:p>
            <a:pPr marL="457200" indent="-457200">
              <a:buFont typeface="Arial" panose="020B0604020202020204" pitchFamily="34" charset="0"/>
              <a:buChar char="•"/>
            </a:pPr>
            <a:r>
              <a:rPr lang="en-US" sz="2400" dirty="0"/>
              <a:t>Permit preferential seating</a:t>
            </a:r>
          </a:p>
          <a:p>
            <a:pPr marL="457200" indent="-457200">
              <a:buFont typeface="Arial" panose="020B0604020202020204" pitchFamily="34" charset="0"/>
              <a:buChar char="•"/>
            </a:pPr>
            <a:r>
              <a:rPr lang="en-US" sz="2400" dirty="0"/>
              <a:t>Provide visual schedule</a:t>
            </a:r>
          </a:p>
          <a:p>
            <a:pPr marL="457200" indent="-457200">
              <a:buFont typeface="Arial" panose="020B0604020202020204" pitchFamily="34" charset="0"/>
              <a:buChar char="•"/>
            </a:pPr>
            <a:r>
              <a:rPr lang="en-US" sz="2400" dirty="0"/>
              <a:t>Repeat visual and auditory instructions</a:t>
            </a:r>
          </a:p>
          <a:p>
            <a:pPr marL="457200" indent="-457200">
              <a:buFont typeface="Arial" panose="020B0604020202020204" pitchFamily="34" charset="0"/>
              <a:buChar char="•"/>
            </a:pPr>
            <a:r>
              <a:rPr lang="en-US" sz="2400" dirty="0"/>
              <a:t>Change time and setting for assessments as needed</a:t>
            </a:r>
          </a:p>
          <a:p>
            <a:pPr marL="457200" indent="-457200">
              <a:buFont typeface="Arial" panose="020B0604020202020204" pitchFamily="34" charset="0"/>
              <a:buChar char="•"/>
            </a:pPr>
            <a:r>
              <a:rPr lang="en-US" sz="2400" dirty="0"/>
              <a:t>Monitor and record signs of fatigue, exhaustion, and changes in behavior</a:t>
            </a:r>
          </a:p>
          <a:p>
            <a:pPr marL="457200" indent="-457200">
              <a:buFont typeface="Arial" panose="020B0604020202020204" pitchFamily="34" charset="0"/>
              <a:buChar char="•"/>
            </a:pPr>
            <a:endParaRPr lang="en-US" sz="2400" dirty="0"/>
          </a:p>
          <a:p>
            <a:endParaRPr lang="en-US" sz="2800" dirty="0"/>
          </a:p>
        </p:txBody>
      </p:sp>
      <p:sp>
        <p:nvSpPr>
          <p:cNvPr id="5" name="Slide Number Placeholder 4">
            <a:extLst>
              <a:ext uri="{FF2B5EF4-FFF2-40B4-BE49-F238E27FC236}">
                <a16:creationId xmlns:a16="http://schemas.microsoft.com/office/drawing/2014/main" id="{610C0B37-E9DB-46F8-50D1-537DCC5A1961}"/>
              </a:ext>
            </a:extLst>
          </p:cNvPr>
          <p:cNvSpPr>
            <a:spLocks noGrp="1"/>
          </p:cNvSpPr>
          <p:nvPr>
            <p:ph type="sldNum" sz="quarter" idx="12"/>
          </p:nvPr>
        </p:nvSpPr>
        <p:spPr/>
        <p:txBody>
          <a:bodyPr/>
          <a:lstStyle/>
          <a:p>
            <a:fld id="{5D5ACDC5-7D88-4043-A5E3-34CEDBAF337A}" type="slidenum">
              <a:rPr lang="en-US" smtClean="0"/>
              <a:t>30</a:t>
            </a:fld>
            <a:endParaRPr lang="en-US"/>
          </a:p>
        </p:txBody>
      </p:sp>
      <p:pic>
        <p:nvPicPr>
          <p:cNvPr id="1030" name="Picture 6" descr="Section 504 vs. IEP plan | Therapy Source">
            <a:extLst>
              <a:ext uri="{FF2B5EF4-FFF2-40B4-BE49-F238E27FC236}">
                <a16:creationId xmlns:a16="http://schemas.microsoft.com/office/drawing/2014/main" id="{6DBB634B-5A56-55D5-90FA-8608E87315F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891" r="19891"/>
          <a:stretch>
            <a:fillRect/>
          </a:stretch>
        </p:blipFill>
        <p:spPr bwMode="auto">
          <a:xfrm>
            <a:off x="6269121" y="529390"/>
            <a:ext cx="5429820" cy="441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7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1D5A-E088-008A-92F3-955963036BF3}"/>
              </a:ext>
            </a:extLst>
          </p:cNvPr>
          <p:cNvSpPr>
            <a:spLocks noGrp="1"/>
          </p:cNvSpPr>
          <p:nvPr>
            <p:ph type="title"/>
          </p:nvPr>
        </p:nvSpPr>
        <p:spPr>
          <a:xfrm>
            <a:off x="493295" y="381417"/>
            <a:ext cx="6593305" cy="1600200"/>
          </a:xfrm>
        </p:spPr>
        <p:txBody>
          <a:bodyPr>
            <a:noAutofit/>
          </a:bodyPr>
          <a:lstStyle/>
          <a:p>
            <a:r>
              <a:rPr lang="en-US" sz="4400" kern="1200" dirty="0">
                <a:latin typeface="+mj-lt"/>
                <a:ea typeface="+mj-ea"/>
                <a:cs typeface="+mj-cs"/>
              </a:rPr>
              <a:t>Other Health Impaired </a:t>
            </a:r>
            <a:br>
              <a:rPr lang="en-US" sz="4000" kern="1200" dirty="0">
                <a:latin typeface="+mj-lt"/>
                <a:ea typeface="+mj-ea"/>
                <a:cs typeface="+mj-cs"/>
              </a:rPr>
            </a:br>
            <a:r>
              <a:rPr lang="en-US" sz="2400" kern="1200" dirty="0">
                <a:latin typeface="+mj-lt"/>
                <a:ea typeface="+mj-ea"/>
                <a:cs typeface="+mj-cs"/>
              </a:rPr>
              <a:t>IEP category for Non-Traumatic Brain Injury</a:t>
            </a:r>
            <a:br>
              <a:rPr lang="en-US" sz="4000" dirty="0"/>
            </a:br>
            <a:endParaRPr lang="en-US" sz="4000" dirty="0"/>
          </a:p>
        </p:txBody>
      </p:sp>
      <p:sp>
        <p:nvSpPr>
          <p:cNvPr id="4" name="Text Placeholder 3">
            <a:extLst>
              <a:ext uri="{FF2B5EF4-FFF2-40B4-BE49-F238E27FC236}">
                <a16:creationId xmlns:a16="http://schemas.microsoft.com/office/drawing/2014/main" id="{169503A7-15DC-976D-98C2-143184EC45AC}"/>
              </a:ext>
            </a:extLst>
          </p:cNvPr>
          <p:cNvSpPr>
            <a:spLocks noGrp="1"/>
          </p:cNvSpPr>
          <p:nvPr>
            <p:ph type="body" sz="half" idx="2"/>
          </p:nvPr>
        </p:nvSpPr>
        <p:spPr>
          <a:xfrm>
            <a:off x="957755" y="1516839"/>
            <a:ext cx="5926831" cy="4523014"/>
          </a:xfrm>
        </p:spPr>
        <p:txBody>
          <a:bodyPr>
            <a:noAutofit/>
          </a:bodyPr>
          <a:lstStyle/>
          <a:p>
            <a:r>
              <a:rPr lang="en-US" sz="2900" dirty="0">
                <a:latin typeface="+mn-lt"/>
              </a:rPr>
              <a:t>Having limited strength, vitality, or alertness, including a heightened alertness to environmental stimuli, that results in </a:t>
            </a:r>
            <a:r>
              <a:rPr lang="en-US" sz="2900" b="1" dirty="0">
                <a:latin typeface="+mn-lt"/>
              </a:rPr>
              <a:t>limited alertness </a:t>
            </a:r>
            <a:r>
              <a:rPr lang="en-US" sz="2900" dirty="0">
                <a:latin typeface="+mn-lt"/>
              </a:rPr>
              <a:t>with respect to the educational environment that: </a:t>
            </a:r>
          </a:p>
          <a:p>
            <a:pPr marL="457200" indent="-228600">
              <a:buFont typeface="Arial" panose="020B0604020202020204" pitchFamily="34" charset="0"/>
              <a:buChar char="•"/>
            </a:pPr>
            <a:r>
              <a:rPr lang="en-US" sz="2900" dirty="0">
                <a:latin typeface="+mn-lt"/>
              </a:rPr>
              <a:t>is due to a </a:t>
            </a:r>
            <a:r>
              <a:rPr lang="en-US" sz="2900" b="1" dirty="0">
                <a:latin typeface="+mn-lt"/>
              </a:rPr>
              <a:t>chronic or acute health problem </a:t>
            </a:r>
            <a:r>
              <a:rPr lang="en-US" sz="2900" dirty="0">
                <a:latin typeface="+mn-lt"/>
              </a:rPr>
              <a:t>and </a:t>
            </a:r>
          </a:p>
          <a:p>
            <a:pPr marL="457200" indent="-228600">
              <a:buFont typeface="Arial" panose="020B0604020202020204" pitchFamily="34" charset="0"/>
              <a:buChar char="•"/>
            </a:pPr>
            <a:r>
              <a:rPr lang="en-US" sz="2900" dirty="0">
                <a:latin typeface="+mn-lt"/>
              </a:rPr>
              <a:t>adversely affects a child’s educational performance </a:t>
            </a:r>
          </a:p>
        </p:txBody>
      </p:sp>
      <p:sp>
        <p:nvSpPr>
          <p:cNvPr id="5" name="Slide Number Placeholder 4">
            <a:extLst>
              <a:ext uri="{FF2B5EF4-FFF2-40B4-BE49-F238E27FC236}">
                <a16:creationId xmlns:a16="http://schemas.microsoft.com/office/drawing/2014/main" id="{610C0B37-E9DB-46F8-50D1-537DCC5A1961}"/>
              </a:ext>
            </a:extLst>
          </p:cNvPr>
          <p:cNvSpPr>
            <a:spLocks noGrp="1"/>
          </p:cNvSpPr>
          <p:nvPr>
            <p:ph type="sldNum" sz="quarter" idx="12"/>
          </p:nvPr>
        </p:nvSpPr>
        <p:spPr/>
        <p:txBody>
          <a:bodyPr/>
          <a:lstStyle/>
          <a:p>
            <a:fld id="{5D5ACDC5-7D88-4043-A5E3-34CEDBAF337A}" type="slidenum">
              <a:rPr lang="en-US" smtClean="0"/>
              <a:t>31</a:t>
            </a:fld>
            <a:endParaRPr lang="en-US"/>
          </a:p>
        </p:txBody>
      </p:sp>
      <p:sp>
        <p:nvSpPr>
          <p:cNvPr id="3" name="Picture Placeholder 2">
            <a:extLst>
              <a:ext uri="{FF2B5EF4-FFF2-40B4-BE49-F238E27FC236}">
                <a16:creationId xmlns:a16="http://schemas.microsoft.com/office/drawing/2014/main" id="{D0F92558-F4DC-1096-4828-FDE844ADC84C}"/>
              </a:ext>
            </a:extLst>
          </p:cNvPr>
          <p:cNvSpPr>
            <a:spLocks noGrp="1"/>
          </p:cNvSpPr>
          <p:nvPr>
            <p:ph type="pic" idx="1"/>
          </p:nvPr>
        </p:nvSpPr>
        <p:spPr>
          <a:xfrm>
            <a:off x="7337062" y="1587500"/>
            <a:ext cx="4018325" cy="4125079"/>
          </a:xfrm>
        </p:spPr>
      </p:sp>
      <p:pic>
        <p:nvPicPr>
          <p:cNvPr id="6" name="Picture 2" descr="Invisible Disabilities | Scottish Enterprise Design blog">
            <a:extLst>
              <a:ext uri="{FF2B5EF4-FFF2-40B4-BE49-F238E27FC236}">
                <a16:creationId xmlns:a16="http://schemas.microsoft.com/office/drawing/2014/main" id="{E39236B3-C148-47FA-C640-49A13BBDAE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 r="3401"/>
          <a:stretch/>
        </p:blipFill>
        <p:spPr bwMode="auto">
          <a:xfrm>
            <a:off x="7317205" y="1145421"/>
            <a:ext cx="4442177" cy="462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7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C1DC-D9F2-DE80-D029-CD064804EFC0}"/>
              </a:ext>
            </a:extLst>
          </p:cNvPr>
          <p:cNvSpPr>
            <a:spLocks noGrp="1"/>
          </p:cNvSpPr>
          <p:nvPr>
            <p:ph type="title"/>
          </p:nvPr>
        </p:nvSpPr>
        <p:spPr/>
        <p:txBody>
          <a:bodyPr/>
          <a:lstStyle/>
          <a:p>
            <a:r>
              <a:rPr lang="en-US" dirty="0"/>
              <a:t>On-Going Assessments</a:t>
            </a:r>
          </a:p>
        </p:txBody>
      </p:sp>
      <p:sp>
        <p:nvSpPr>
          <p:cNvPr id="3" name="Content Placeholder 2">
            <a:extLst>
              <a:ext uri="{FF2B5EF4-FFF2-40B4-BE49-F238E27FC236}">
                <a16:creationId xmlns:a16="http://schemas.microsoft.com/office/drawing/2014/main" id="{5971BB3A-8099-E10D-5A73-AD90F9F30CD7}"/>
              </a:ext>
            </a:extLst>
          </p:cNvPr>
          <p:cNvSpPr>
            <a:spLocks noGrp="1"/>
          </p:cNvSpPr>
          <p:nvPr>
            <p:ph idx="1"/>
          </p:nvPr>
        </p:nvSpPr>
        <p:spPr>
          <a:xfrm>
            <a:off x="838200" y="1409891"/>
            <a:ext cx="7735372" cy="4728939"/>
          </a:xfrm>
        </p:spPr>
        <p:txBody>
          <a:bodyPr>
            <a:normAutofit fontScale="92500" lnSpcReduction="20000"/>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R</a:t>
            </a:r>
            <a:r>
              <a:rPr lang="en-US" sz="3200" dirty="0">
                <a:effectLst/>
                <a:latin typeface="Calibri" panose="020F0502020204030204" pitchFamily="34" charset="0"/>
                <a:ea typeface="Calibri" panose="020F0502020204030204" pitchFamily="34" charset="0"/>
                <a:cs typeface="Times New Roman" panose="02020603050405020304" pitchFamily="18" charset="0"/>
              </a:rPr>
              <a:t>esearch in longitudinal studies noted children with complicated mild or moderate TBI were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more likely to receive school support services and have lower competence ratings at </a:t>
            </a:r>
            <a:r>
              <a:rPr lang="en-US" sz="3200" b="1" u="sng" dirty="0">
                <a:effectLst/>
                <a:latin typeface="Calibri" panose="020F0502020204030204" pitchFamily="34" charset="0"/>
                <a:ea typeface="Calibri" panose="020F0502020204030204" pitchFamily="34" charset="0"/>
                <a:cs typeface="Times New Roman" panose="02020603050405020304" pitchFamily="18" charset="0"/>
              </a:rPr>
              <a:t>six</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years post-injury</a:t>
            </a:r>
            <a:r>
              <a:rPr lang="en-US" sz="3200" dirty="0">
                <a:effectLst/>
                <a:latin typeface="Calibri" panose="020F0502020204030204" pitchFamily="34" charset="0"/>
                <a:ea typeface="Calibri" panose="020F0502020204030204" pitchFamily="34" charset="0"/>
                <a:cs typeface="Times New Roman" panose="02020603050405020304" pitchFamily="18" charset="0"/>
              </a:rPr>
              <a:t> than at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two</a:t>
            </a:r>
            <a:r>
              <a:rPr lang="en-US" sz="3200" dirty="0">
                <a:effectLst/>
                <a:latin typeface="Calibri" panose="020F0502020204030204" pitchFamily="34" charset="0"/>
                <a:ea typeface="Calibri" panose="020F0502020204030204" pitchFamily="34" charset="0"/>
                <a:cs typeface="Times New Roman" panose="02020603050405020304" pitchFamily="18" charset="0"/>
              </a:rPr>
              <a:t> years post-injury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libri" panose="020F0502020204030204" pitchFamily="34" charset="0"/>
                <a:ea typeface="Calibri" panose="020F0502020204030204" pitchFamily="34" charset="0"/>
                <a:cs typeface="Times New Roman" panose="02020603050405020304" pitchFamily="18" charset="0"/>
              </a:rPr>
              <a:t>E</a:t>
            </a:r>
            <a:r>
              <a:rPr lang="en-US" sz="3200" b="1" dirty="0">
                <a:effectLst/>
                <a:latin typeface="Calibri" panose="020F0502020204030204" pitchFamily="34" charset="0"/>
                <a:ea typeface="Calibri" panose="020F0502020204030204" pitchFamily="34" charset="0"/>
                <a:cs typeface="Times New Roman" panose="02020603050405020304" pitchFamily="18" charset="0"/>
              </a:rPr>
              <a:t>ffects of traumatic brain injury increased over time</a:t>
            </a:r>
            <a:r>
              <a:rPr lang="en-US" sz="3200" dirty="0">
                <a:effectLst/>
                <a:latin typeface="Calibri" panose="020F0502020204030204" pitchFamily="34" charset="0"/>
                <a:ea typeface="Calibri" panose="020F0502020204030204" pitchFamily="34" charset="0"/>
                <a:cs typeface="Times New Roman" panose="02020603050405020304" pitchFamily="18" charset="0"/>
              </a:rPr>
              <a:t> as students were challenged by either increased demands of academic coursework or social interactions (Prasad, 2017).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Recognize </a:t>
            </a:r>
            <a:r>
              <a:rPr lang="en-US" sz="3200" b="1" dirty="0">
                <a:latin typeface="Calibri" panose="020F0502020204030204" pitchFamily="34" charset="0"/>
                <a:ea typeface="Calibri" panose="020F0502020204030204" pitchFamily="34" charset="0"/>
                <a:cs typeface="Times New Roman" panose="02020603050405020304" pitchFamily="18" charset="0"/>
              </a:rPr>
              <a:t>inconsistent</a:t>
            </a:r>
            <a:r>
              <a:rPr lang="en-US" sz="3200" dirty="0">
                <a:latin typeface="Calibri" panose="020F0502020204030204" pitchFamily="34" charset="0"/>
                <a:ea typeface="Calibri" panose="020F0502020204030204" pitchFamily="34" charset="0"/>
                <a:cs typeface="Times New Roman" panose="02020603050405020304" pitchFamily="18" charset="0"/>
              </a:rPr>
              <a:t> academic, social, and behavioral performance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51D7CC5-E40D-BA45-5ADC-58174B59D127}"/>
              </a:ext>
            </a:extLst>
          </p:cNvPr>
          <p:cNvSpPr>
            <a:spLocks noGrp="1"/>
          </p:cNvSpPr>
          <p:nvPr>
            <p:ph type="sldNum" sz="quarter" idx="12"/>
          </p:nvPr>
        </p:nvSpPr>
        <p:spPr/>
        <p:txBody>
          <a:bodyPr/>
          <a:lstStyle/>
          <a:p>
            <a:fld id="{5D5ACDC5-7D88-4043-A5E3-34CEDBAF337A}" type="slidenum">
              <a:rPr lang="en-US" smtClean="0"/>
              <a:t>32</a:t>
            </a:fld>
            <a:endParaRPr lang="en-US"/>
          </a:p>
        </p:txBody>
      </p:sp>
      <p:pic>
        <p:nvPicPr>
          <p:cNvPr id="6" name="Picture 5" descr="A clipboard with check marks and red ticks&#10;&#10;Description automatically generated">
            <a:extLst>
              <a:ext uri="{FF2B5EF4-FFF2-40B4-BE49-F238E27FC236}">
                <a16:creationId xmlns:a16="http://schemas.microsoft.com/office/drawing/2014/main" id="{C70EE5EB-C04E-6BB3-ACFB-EA135FB64BD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18713" y="304595"/>
            <a:ext cx="2780228" cy="4154762"/>
          </a:xfrm>
          <a:prstGeom prst="rect">
            <a:avLst/>
          </a:prstGeom>
        </p:spPr>
      </p:pic>
    </p:spTree>
    <p:extLst>
      <p:ext uri="{BB962C8B-B14F-4D97-AF65-F5344CB8AC3E}">
        <p14:creationId xmlns:p14="http://schemas.microsoft.com/office/powerpoint/2010/main" val="1835628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0C8C-1ECF-B3C0-98E9-455A7ED73D83}"/>
              </a:ext>
            </a:extLst>
          </p:cNvPr>
          <p:cNvSpPr>
            <a:spLocks noGrp="1"/>
          </p:cNvSpPr>
          <p:nvPr>
            <p:ph type="title"/>
          </p:nvPr>
        </p:nvSpPr>
        <p:spPr/>
        <p:txBody>
          <a:bodyPr/>
          <a:lstStyle/>
          <a:p>
            <a:r>
              <a:rPr lang="en-US" dirty="0"/>
              <a:t>Special Education Services</a:t>
            </a:r>
          </a:p>
        </p:txBody>
      </p:sp>
      <p:sp>
        <p:nvSpPr>
          <p:cNvPr id="3" name="Content Placeholder 2">
            <a:extLst>
              <a:ext uri="{FF2B5EF4-FFF2-40B4-BE49-F238E27FC236}">
                <a16:creationId xmlns:a16="http://schemas.microsoft.com/office/drawing/2014/main" id="{7F77461C-FD25-26ED-062E-23F7C9A4CECA}"/>
              </a:ext>
            </a:extLst>
          </p:cNvPr>
          <p:cNvSpPr>
            <a:spLocks noGrp="1"/>
          </p:cNvSpPr>
          <p:nvPr>
            <p:ph sz="half" idx="1"/>
          </p:nvPr>
        </p:nvSpPr>
        <p:spPr>
          <a:xfrm>
            <a:off x="762233" y="1687513"/>
            <a:ext cx="5181600" cy="4351338"/>
          </a:xfrm>
        </p:spPr>
        <p:txBody>
          <a:bodyPr>
            <a:normAutofit/>
          </a:bodyPr>
          <a:lstStyle/>
          <a:p>
            <a:r>
              <a:rPr lang="en-US" dirty="0">
                <a:solidFill>
                  <a:srgbClr val="53565A"/>
                </a:solidFill>
                <a:effectLst/>
                <a:latin typeface="Calibri" panose="020F0502020204030204" pitchFamily="34" charset="0"/>
                <a:ea typeface="Calibri" panose="020F0502020204030204" pitchFamily="34" charset="0"/>
                <a:cs typeface="Times New Roman" panose="02020603050405020304" pitchFamily="18" charset="0"/>
              </a:rPr>
              <a:t>60,000 children and adolescents sustain moderate to severe brain injuries each year</a:t>
            </a:r>
          </a:p>
          <a:p>
            <a:r>
              <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fewer than 1360 students are identified annually for special education under the TBI category</a:t>
            </a:r>
          </a:p>
          <a:p>
            <a:r>
              <a:rPr lang="en-US" dirty="0">
                <a:effectLst/>
                <a:latin typeface="Calibri" panose="020F0502020204030204" pitchFamily="34" charset="0"/>
                <a:ea typeface="Calibri" panose="020F0502020204030204" pitchFamily="34" charset="0"/>
                <a:cs typeface="Times New Roman" panose="02020603050405020304" pitchFamily="18" charset="0"/>
              </a:rPr>
              <a:t>less than 3% of the potential population is categorized as TBI (</a:t>
            </a:r>
            <a:r>
              <a:rPr lang="en-US" dirty="0" err="1">
                <a:effectLst/>
                <a:latin typeface="Calibri" panose="020F0502020204030204" pitchFamily="34" charset="0"/>
                <a:ea typeface="Calibri" panose="020F0502020204030204" pitchFamily="34" charset="0"/>
                <a:cs typeface="Times New Roman" panose="02020603050405020304" pitchFamily="18" charset="0"/>
              </a:rPr>
              <a:t>Glang</a:t>
            </a:r>
            <a:r>
              <a:rPr lang="en-US" dirty="0">
                <a:effectLst/>
                <a:latin typeface="Calibri" panose="020F0502020204030204" pitchFamily="34" charset="0"/>
                <a:ea typeface="Calibri" panose="020F0502020204030204" pitchFamily="34" charset="0"/>
                <a:cs typeface="Times New Roman" panose="02020603050405020304" pitchFamily="18" charset="0"/>
              </a:rPr>
              <a:t>, 2004). </a:t>
            </a:r>
            <a:endParaRPr lang="en-US" dirty="0"/>
          </a:p>
        </p:txBody>
      </p:sp>
      <p:sp>
        <p:nvSpPr>
          <p:cNvPr id="4" name="Content Placeholder 3">
            <a:extLst>
              <a:ext uri="{FF2B5EF4-FFF2-40B4-BE49-F238E27FC236}">
                <a16:creationId xmlns:a16="http://schemas.microsoft.com/office/drawing/2014/main" id="{6B1CE390-0338-6BB4-EB46-8DDCB48CD7B5}"/>
              </a:ext>
            </a:extLst>
          </p:cNvPr>
          <p:cNvSpPr>
            <a:spLocks noGrp="1"/>
          </p:cNvSpPr>
          <p:nvPr>
            <p:ph sz="half" idx="2"/>
          </p:nvPr>
        </p:nvSpPr>
        <p:spPr>
          <a:xfrm>
            <a:off x="6304546" y="1687513"/>
            <a:ext cx="5526741" cy="4351338"/>
          </a:xfrm>
        </p:spPr>
        <p:txBody>
          <a:bodyPr>
            <a:noAutofit/>
          </a:bodyPr>
          <a:lstStyle/>
          <a:p>
            <a:r>
              <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30% of students with TBI, initially not referred for special education post injury, were referred for special education services one year later</a:t>
            </a:r>
            <a:endPar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53565A"/>
                </a:solidFill>
                <a:effectLst/>
                <a:latin typeface="Calibri" panose="020F0502020204030204" pitchFamily="34" charset="0"/>
                <a:ea typeface="Calibri" panose="020F0502020204030204" pitchFamily="34" charset="0"/>
                <a:cs typeface="Times New Roman" panose="02020603050405020304" pitchFamily="18" charset="0"/>
              </a:rPr>
              <a:t>often mislabeled as Learning Disabled or Other Health Impaired due to the time interval from the injury (Bowen 2021). </a:t>
            </a:r>
            <a:endParaRPr lang="en-US" dirty="0">
              <a:solidFill>
                <a:srgbClr val="53565A"/>
              </a:solidFill>
            </a:endParaRPr>
          </a:p>
        </p:txBody>
      </p:sp>
      <p:sp>
        <p:nvSpPr>
          <p:cNvPr id="5" name="Slide Number Placeholder 4">
            <a:extLst>
              <a:ext uri="{FF2B5EF4-FFF2-40B4-BE49-F238E27FC236}">
                <a16:creationId xmlns:a16="http://schemas.microsoft.com/office/drawing/2014/main" id="{117F1081-A259-1A9D-4658-947B51FE1BBC}"/>
              </a:ext>
            </a:extLst>
          </p:cNvPr>
          <p:cNvSpPr>
            <a:spLocks noGrp="1"/>
          </p:cNvSpPr>
          <p:nvPr>
            <p:ph type="sldNum" sz="quarter" idx="12"/>
          </p:nvPr>
        </p:nvSpPr>
        <p:spPr/>
        <p:txBody>
          <a:bodyPr/>
          <a:lstStyle/>
          <a:p>
            <a:fld id="{5D5ACDC5-7D88-4043-A5E3-34CEDBAF337A}" type="slidenum">
              <a:rPr lang="en-US" smtClean="0"/>
              <a:t>33</a:t>
            </a:fld>
            <a:endParaRPr lang="en-US"/>
          </a:p>
        </p:txBody>
      </p:sp>
    </p:spTree>
    <p:extLst>
      <p:ext uri="{BB962C8B-B14F-4D97-AF65-F5344CB8AC3E}">
        <p14:creationId xmlns:p14="http://schemas.microsoft.com/office/powerpoint/2010/main" val="342959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aumatic brain injury and Parkinson's disease – an association – The  Science of Parkinson's">
            <a:extLst>
              <a:ext uri="{FF2B5EF4-FFF2-40B4-BE49-F238E27FC236}">
                <a16:creationId xmlns:a16="http://schemas.microsoft.com/office/drawing/2014/main" id="{0E07958C-0147-5148-7BAB-98A482007E19}"/>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406" r="28626" b="366"/>
          <a:stretch/>
        </p:blipFill>
        <p:spPr bwMode="auto">
          <a:xfrm>
            <a:off x="3399077" y="15240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2E5CFDF-3AA2-968A-662C-7B97531967CA}"/>
              </a:ext>
            </a:extLst>
          </p:cNvPr>
          <p:cNvSpPr>
            <a:spLocks noGrp="1"/>
          </p:cNvSpPr>
          <p:nvPr>
            <p:ph type="title"/>
          </p:nvPr>
        </p:nvSpPr>
        <p:spPr>
          <a:xfrm>
            <a:off x="-33388" y="473243"/>
            <a:ext cx="6129388" cy="5454315"/>
          </a:xfrm>
          <a:prstGeom prst="ellipse">
            <a:avLst/>
          </a:prstGeom>
        </p:spPr>
        <p:txBody>
          <a:bodyPr vert="horz" lIns="91440" tIns="45720" rIns="91440" bIns="45720" rtlCol="0" anchor="b">
            <a:noAutofit/>
          </a:bodyPr>
          <a:lstStyle/>
          <a:p>
            <a:r>
              <a:rPr lang="en-US" sz="4800" dirty="0">
                <a:solidFill>
                  <a:schemeClr val="bg1"/>
                </a:solidFill>
                <a:latin typeface="+mj-lt"/>
              </a:rPr>
              <a:t>Recovery from Acquired Brain Injury:</a:t>
            </a:r>
            <a:br>
              <a:rPr lang="en-US" sz="4800" dirty="0">
                <a:solidFill>
                  <a:schemeClr val="bg1"/>
                </a:solidFill>
                <a:latin typeface="+mj-lt"/>
              </a:rPr>
            </a:br>
            <a:br>
              <a:rPr lang="en-US" sz="4800" dirty="0">
                <a:solidFill>
                  <a:schemeClr val="bg1"/>
                </a:solidFill>
                <a:latin typeface="+mj-lt"/>
              </a:rPr>
            </a:br>
            <a:r>
              <a:rPr lang="en-US" sz="4800" dirty="0">
                <a:solidFill>
                  <a:schemeClr val="bg1"/>
                </a:solidFill>
                <a:latin typeface="+mj-lt"/>
              </a:rPr>
              <a:t>a life-long process</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09C915B-E0EB-42C0-BB50-649E44D513DB}"/>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lgn="r">
              <a:spcAft>
                <a:spcPts val="600"/>
              </a:spcAft>
              <a:defRPr/>
            </a:pPr>
            <a:fld id="{5D5ACDC5-7D88-4043-A5E3-34CEDBAF337A}" type="slidenum">
              <a:rPr lang="en-US" sz="1200">
                <a:solidFill>
                  <a:schemeClr val="bg1"/>
                </a:solidFill>
                <a:latin typeface="Calibri" panose="020F0502020204030204"/>
              </a:rPr>
              <a:pPr algn="r">
                <a:spcAft>
                  <a:spcPts val="600"/>
                </a:spcAft>
                <a:defRPr/>
              </a:pPr>
              <a:t>34</a:t>
            </a:fld>
            <a:endParaRPr lang="en-US" sz="1200">
              <a:solidFill>
                <a:schemeClr val="bg1"/>
              </a:solidFill>
              <a:latin typeface="Calibri" panose="020F0502020204030204"/>
            </a:endParaRPr>
          </a:p>
        </p:txBody>
      </p:sp>
      <p:sp>
        <p:nvSpPr>
          <p:cNvPr id="11" name="AutoShape 4" descr="Brain Injury Clip Art at Clker.com - vector clip art online ...">
            <a:extLst>
              <a:ext uri="{FF2B5EF4-FFF2-40B4-BE49-F238E27FC236}">
                <a16:creationId xmlns:a16="http://schemas.microsoft.com/office/drawing/2014/main" id="{EACB2BBB-1486-F939-6202-7B605F0D4EBE}"/>
              </a:ext>
            </a:extLst>
          </p:cNvPr>
          <p:cNvSpPr>
            <a:spLocks noChangeAspect="1" noChangeArrowheads="1"/>
          </p:cNvSpPr>
          <p:nvPr/>
        </p:nvSpPr>
        <p:spPr bwMode="auto">
          <a:xfrm>
            <a:off x="5943600" y="3276600"/>
            <a:ext cx="3429000" cy="3429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474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5F734B-7CBB-574B-5567-F7DEA1B494DD}"/>
              </a:ext>
            </a:extLst>
          </p:cNvPr>
          <p:cNvSpPr>
            <a:spLocks noGrp="1"/>
          </p:cNvSpPr>
          <p:nvPr>
            <p:ph type="sldNum" sz="quarter" idx="12"/>
          </p:nvPr>
        </p:nvSpPr>
        <p:spPr/>
        <p:txBody>
          <a:bodyPr/>
          <a:lstStyle/>
          <a:p>
            <a:fld id="{5D5ACDC5-7D88-4043-A5E3-34CEDBAF337A}" type="slidenum">
              <a:rPr lang="en-US" smtClean="0"/>
              <a:t>35</a:t>
            </a:fld>
            <a:endParaRPr lang="en-US"/>
          </a:p>
        </p:txBody>
      </p:sp>
      <p:pic>
        <p:nvPicPr>
          <p:cNvPr id="1026" name="Picture 2" descr="THE Challenge! The Lifelong Journey of Brain Injury">
            <a:extLst>
              <a:ext uri="{FF2B5EF4-FFF2-40B4-BE49-F238E27FC236}">
                <a16:creationId xmlns:a16="http://schemas.microsoft.com/office/drawing/2014/main" id="{40925AD2-AC51-D517-941F-8F8CAB9B4AC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xfrm>
            <a:off x="4550772" y="769234"/>
            <a:ext cx="6736919" cy="531953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Brain Injury Association of America Blue Logo">
            <a:extLst>
              <a:ext uri="{FF2B5EF4-FFF2-40B4-BE49-F238E27FC236}">
                <a16:creationId xmlns:a16="http://schemas.microsoft.com/office/drawing/2014/main" id="{C21D4C6F-42B9-AA46-375B-9F2E328F2DF2}"/>
              </a:ext>
            </a:extLst>
          </p:cNvPr>
          <p:cNvSpPr>
            <a:spLocks noGrp="1" noChangeAspect="1" noChangeArrowheads="1"/>
          </p:cNvSpPr>
          <p:nvPr>
            <p:ph type="title"/>
          </p:nvPr>
        </p:nvSpPr>
        <p:spPr bwMode="auto">
          <a:xfrm>
            <a:off x="425532" y="551043"/>
            <a:ext cx="4484131" cy="20357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br>
              <a:rPr lang="en-US" cap="all" dirty="0">
                <a:latin typeface="Open Sans" panose="020B0606030504020204" pitchFamily="34" charset="0"/>
              </a:rPr>
            </a:br>
            <a:r>
              <a:rPr lang="en-US" sz="4000" cap="all" dirty="0">
                <a:latin typeface="Open Sans" panose="020B0606030504020204" pitchFamily="34" charset="0"/>
              </a:rPr>
              <a:t>BRAIN INJURY ASSOCIATION OF AMERICA</a:t>
            </a:r>
            <a:br>
              <a:rPr lang="en-US" cap="all" dirty="0">
                <a:latin typeface="Open Sans" panose="020B0606030504020204" pitchFamily="34" charset="0"/>
              </a:rPr>
            </a:br>
            <a:endParaRPr lang="en-US" dirty="0"/>
          </a:p>
        </p:txBody>
      </p:sp>
      <p:sp>
        <p:nvSpPr>
          <p:cNvPr id="10" name="AutoShape 12" descr="Brain Injury Association of America Blue Logo">
            <a:extLst>
              <a:ext uri="{FF2B5EF4-FFF2-40B4-BE49-F238E27FC236}">
                <a16:creationId xmlns:a16="http://schemas.microsoft.com/office/drawing/2014/main" id="{2924BFCF-AF6A-E2A6-FCC3-9159937ED71E}"/>
              </a:ext>
            </a:extLst>
          </p:cNvPr>
          <p:cNvSpPr>
            <a:spLocks noGrp="1" noChangeAspect="1" noChangeArrowheads="1"/>
          </p:cNvSpPr>
          <p:nvPr>
            <p:ph type="body" sz="half" idx="2"/>
          </p:nvPr>
        </p:nvSpPr>
        <p:spPr bwMode="auto">
          <a:xfrm>
            <a:off x="701480" y="2710315"/>
            <a:ext cx="4208183" cy="3378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buFont typeface="Arial" panose="020B0604020202020204" pitchFamily="34" charset="0"/>
              <a:buChar char="•"/>
            </a:pPr>
            <a:r>
              <a:rPr lang="en-US" sz="2800" b="0" i="0" dirty="0">
                <a:solidFill>
                  <a:schemeClr val="tx1"/>
                </a:solidFill>
                <a:effectLst/>
                <a:latin typeface="Open Sans" panose="020B0606030504020204" pitchFamily="34" charset="0"/>
              </a:rPr>
              <a:t>3057 Nutley Street #805</a:t>
            </a:r>
            <a:br>
              <a:rPr lang="en-US" sz="2800" b="0" i="0" dirty="0">
                <a:solidFill>
                  <a:schemeClr val="tx1"/>
                </a:solidFill>
                <a:effectLst/>
                <a:latin typeface="Open Sans" panose="020B0606030504020204" pitchFamily="34" charset="0"/>
              </a:rPr>
            </a:br>
            <a:r>
              <a:rPr lang="en-US" sz="2800" b="0" i="0" dirty="0">
                <a:solidFill>
                  <a:schemeClr val="tx1"/>
                </a:solidFill>
                <a:effectLst/>
                <a:latin typeface="Open Sans" panose="020B0606030504020204" pitchFamily="34" charset="0"/>
              </a:rPr>
              <a:t>Fairfax, VA 22031-1931</a:t>
            </a:r>
          </a:p>
          <a:p>
            <a:pPr algn="l">
              <a:buFont typeface="Arial" panose="020B0604020202020204" pitchFamily="34" charset="0"/>
              <a:buChar char="•"/>
            </a:pPr>
            <a:endParaRPr lang="en-US" sz="1400" b="0" i="0" dirty="0">
              <a:solidFill>
                <a:schemeClr val="tx1"/>
              </a:solidFill>
              <a:effectLst/>
              <a:latin typeface="Open Sans" panose="020B0606030504020204" pitchFamily="34" charset="0"/>
            </a:endParaRPr>
          </a:p>
          <a:p>
            <a:pPr algn="l">
              <a:buFont typeface="Arial" panose="020B0604020202020204" pitchFamily="34" charset="0"/>
              <a:buChar char="•"/>
            </a:pPr>
            <a:r>
              <a:rPr lang="en-US" sz="2800" b="0" i="0" u="none" strike="noStrike" dirty="0">
                <a:solidFill>
                  <a:schemeClr val="tx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info@biausa.org</a:t>
            </a:r>
            <a:endParaRPr lang="en-US" sz="2800" b="0" i="0" dirty="0">
              <a:solidFill>
                <a:schemeClr val="tx1"/>
              </a:solidFill>
              <a:effectLst/>
              <a:latin typeface="Open Sans" panose="020B0606030504020204" pitchFamily="34" charset="0"/>
            </a:endParaRPr>
          </a:p>
          <a:p>
            <a:pPr algn="l">
              <a:buFont typeface="Arial" panose="020B0604020202020204" pitchFamily="34" charset="0"/>
              <a:buChar char="•"/>
            </a:pPr>
            <a:r>
              <a:rPr lang="en-US" sz="2800" b="0" i="0" u="none" strike="noStrike" dirty="0">
                <a:solidFill>
                  <a:schemeClr val="tx1"/>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703-761-0750</a:t>
            </a:r>
            <a:endParaRPr lang="en-US" sz="2800" b="0" i="0" dirty="0">
              <a:solidFill>
                <a:schemeClr val="tx1"/>
              </a:solidFill>
              <a:effectLst/>
              <a:latin typeface="Open Sans" panose="020B0606030504020204" pitchFamily="34" charset="0"/>
            </a:endParaRPr>
          </a:p>
          <a:p>
            <a:pPr algn="l">
              <a:buFont typeface="Arial" panose="020B0604020202020204" pitchFamily="34" charset="0"/>
              <a:buChar char="•"/>
            </a:pPr>
            <a:r>
              <a:rPr lang="en-US" sz="2800" b="0" i="0" u="none" strike="noStrike" dirty="0">
                <a:solidFill>
                  <a:schemeClr val="tx1"/>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703-761-0755</a:t>
            </a:r>
            <a:endParaRPr lang="en-US" sz="2800" b="0" i="0" dirty="0">
              <a:solidFill>
                <a:schemeClr val="tx1"/>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450443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44F-3532-29F8-9EC8-0B670AC4B69D}"/>
              </a:ext>
            </a:extLst>
          </p:cNvPr>
          <p:cNvSpPr>
            <a:spLocks noGrp="1"/>
          </p:cNvSpPr>
          <p:nvPr>
            <p:ph type="ctrTitle"/>
          </p:nvPr>
        </p:nvSpPr>
        <p:spPr>
          <a:xfrm>
            <a:off x="1161047" y="689226"/>
            <a:ext cx="9869905" cy="1655762"/>
          </a:xfrm>
        </p:spPr>
        <p:txBody>
          <a:bodyPr>
            <a:normAutofit/>
          </a:bodyPr>
          <a:lstStyle/>
          <a:p>
            <a:r>
              <a:rPr lang="en-US" sz="4000" dirty="0"/>
              <a:t>Contact information:  Gayle D. Domsch, EdD</a:t>
            </a:r>
          </a:p>
        </p:txBody>
      </p:sp>
      <p:sp>
        <p:nvSpPr>
          <p:cNvPr id="3" name="Subtitle 2">
            <a:extLst>
              <a:ext uri="{FF2B5EF4-FFF2-40B4-BE49-F238E27FC236}">
                <a16:creationId xmlns:a16="http://schemas.microsoft.com/office/drawing/2014/main" id="{68C5F349-7C2C-B640-B9A4-DA246681F9FF}"/>
              </a:ext>
            </a:extLst>
          </p:cNvPr>
          <p:cNvSpPr>
            <a:spLocks noGrp="1"/>
          </p:cNvSpPr>
          <p:nvPr>
            <p:ph type="subTitle" idx="1"/>
          </p:nvPr>
        </p:nvSpPr>
        <p:spPr>
          <a:xfrm>
            <a:off x="1327485" y="2573588"/>
            <a:ext cx="9144000" cy="2658979"/>
          </a:xfrm>
        </p:spPr>
        <p:txBody>
          <a:bodyPr>
            <a:normAutofit/>
          </a:bodyPr>
          <a:lstStyle/>
          <a:p>
            <a:pPr lvl="0" eaLnBrk="0" fontAlgn="base" hangingPunct="0">
              <a:lnSpc>
                <a:spcPct val="100000"/>
              </a:lnSpc>
              <a:spcBef>
                <a:spcPct val="0"/>
              </a:spcBef>
              <a:spcAft>
                <a:spcPct val="0"/>
              </a:spcAft>
            </a:pPr>
            <a:r>
              <a:rPr lang="en-US" altLang="en-US" sz="3200" dirty="0">
                <a:solidFill>
                  <a:srgbClr val="1F4E79"/>
                </a:solidFill>
                <a:latin typeface="Arial" panose="020B0604020202020204" pitchFamily="34" charset="0"/>
                <a:ea typeface="Calibri" panose="020F0502020204030204" pitchFamily="34" charset="0"/>
              </a:rPr>
              <a:t>Hospital Based School Teacher</a:t>
            </a:r>
            <a:endParaRPr lang="en-US" altLang="en-US" sz="3200" dirty="0">
              <a:solidFill>
                <a:schemeClr val="tx1"/>
              </a:solidFill>
              <a:latin typeface="Arial" panose="020B0604020202020204" pitchFamily="34" charset="0"/>
            </a:endParaRPr>
          </a:p>
          <a:p>
            <a:pPr lvl="0" eaLnBrk="0" fontAlgn="base" hangingPunct="0">
              <a:lnSpc>
                <a:spcPct val="100000"/>
              </a:lnSpc>
              <a:spcBef>
                <a:spcPct val="0"/>
              </a:spcBef>
              <a:spcAft>
                <a:spcPct val="0"/>
              </a:spcAft>
            </a:pPr>
            <a:r>
              <a:rPr lang="en-US" altLang="en-US" dirty="0">
                <a:solidFill>
                  <a:srgbClr val="1F4E79"/>
                </a:solidFill>
                <a:latin typeface="Arial" panose="020B0604020202020204" pitchFamily="34" charset="0"/>
                <a:ea typeface="Calibri" panose="020F0502020204030204" pitchFamily="34" charset="0"/>
              </a:rPr>
              <a:t>Children's Mercy Kansas City</a:t>
            </a:r>
          </a:p>
          <a:p>
            <a:pPr eaLnBrk="0" fontAlgn="base" hangingPunct="0">
              <a:lnSpc>
                <a:spcPct val="100000"/>
              </a:lnSpc>
              <a:spcBef>
                <a:spcPct val="0"/>
              </a:spcBef>
              <a:spcAft>
                <a:spcPct val="0"/>
              </a:spcAft>
            </a:pPr>
            <a:r>
              <a:rPr lang="en-US" altLang="en-US" dirty="0">
                <a:solidFill>
                  <a:srgbClr val="1F4E79"/>
                </a:solidFill>
                <a:latin typeface="Arial" panose="020B0604020202020204" pitchFamily="34" charset="0"/>
                <a:ea typeface="Calibri" panose="020F0502020204030204" pitchFamily="34" charset="0"/>
              </a:rPr>
              <a:t>2401 Gilham Road   Kansas City,  MO  64108</a:t>
            </a:r>
            <a:endParaRPr lang="en-US" altLang="en-US" dirty="0">
              <a:solidFill>
                <a:schemeClr val="tx1"/>
              </a:solidFill>
              <a:latin typeface="Arial" panose="020B0604020202020204" pitchFamily="34" charset="0"/>
            </a:endParaRPr>
          </a:p>
          <a:p>
            <a:pPr lvl="0" eaLnBrk="0" fontAlgn="base" hangingPunct="0">
              <a:lnSpc>
                <a:spcPct val="100000"/>
              </a:lnSpc>
              <a:spcBef>
                <a:spcPct val="0"/>
              </a:spcBef>
              <a:spcAft>
                <a:spcPct val="0"/>
              </a:spcAft>
            </a:pPr>
            <a:endParaRPr lang="en-US" altLang="en-US" sz="1400" dirty="0">
              <a:solidFill>
                <a:schemeClr val="tx1"/>
              </a:solidFill>
              <a:latin typeface="Arial" panose="020B0604020202020204" pitchFamily="34" charset="0"/>
            </a:endParaRPr>
          </a:p>
          <a:p>
            <a:pPr lvl="0" eaLnBrk="0" fontAlgn="base" hangingPunct="0">
              <a:lnSpc>
                <a:spcPct val="100000"/>
              </a:lnSpc>
              <a:spcBef>
                <a:spcPct val="0"/>
              </a:spcBef>
              <a:spcAft>
                <a:spcPct val="0"/>
              </a:spcAft>
            </a:pPr>
            <a:r>
              <a:rPr lang="en-US" altLang="en-US" sz="2800" dirty="0">
                <a:solidFill>
                  <a:srgbClr val="1F4E79"/>
                </a:solidFill>
                <a:latin typeface="Arial" panose="020B0604020202020204" pitchFamily="34" charset="0"/>
                <a:ea typeface="Calibri" panose="020F0502020204030204" pitchFamily="34" charset="0"/>
              </a:rPr>
              <a:t>Phone:  </a:t>
            </a:r>
            <a:r>
              <a:rPr lang="en-US" altLang="en-US" sz="3200" dirty="0">
                <a:solidFill>
                  <a:srgbClr val="1F4E79"/>
                </a:solidFill>
                <a:latin typeface="Arial" panose="020B0604020202020204" pitchFamily="34" charset="0"/>
                <a:ea typeface="Calibri" panose="020F0502020204030204" pitchFamily="34" charset="0"/>
              </a:rPr>
              <a:t>(816) 302-9014    </a:t>
            </a:r>
          </a:p>
          <a:p>
            <a:pPr lvl="0" eaLnBrk="0" fontAlgn="base" hangingPunct="0">
              <a:lnSpc>
                <a:spcPct val="100000"/>
              </a:lnSpc>
              <a:spcBef>
                <a:spcPct val="0"/>
              </a:spcBef>
              <a:spcAft>
                <a:spcPct val="0"/>
              </a:spcAft>
            </a:pPr>
            <a:r>
              <a:rPr lang="en-US" altLang="en-US" sz="2800" dirty="0">
                <a:solidFill>
                  <a:srgbClr val="1F4E79"/>
                </a:solidFill>
                <a:latin typeface="Arial" panose="020B0604020202020204" pitchFamily="34" charset="0"/>
                <a:ea typeface="Calibri" panose="020F0502020204030204" pitchFamily="34" charset="0"/>
              </a:rPr>
              <a:t>Email:  </a:t>
            </a:r>
            <a:r>
              <a:rPr lang="en-US" altLang="en-US" sz="3200" dirty="0">
                <a:solidFill>
                  <a:srgbClr val="1F4E79"/>
                </a:solidFill>
                <a:latin typeface="Arial" panose="020B0604020202020204" pitchFamily="34" charset="0"/>
                <a:ea typeface="Calibri" panose="020F0502020204030204" pitchFamily="34" charset="0"/>
                <a:hlinkClick r:id="rId2"/>
              </a:rPr>
              <a:t>gddomsch@cmh.edu</a:t>
            </a:r>
            <a:r>
              <a:rPr lang="en-US" altLang="en-US" sz="3200" dirty="0">
                <a:solidFill>
                  <a:srgbClr val="1F4E79"/>
                </a:solidFill>
                <a:latin typeface="Arial" panose="020B0604020202020204" pitchFamily="34" charset="0"/>
                <a:ea typeface="Calibri" panose="020F0502020204030204" pitchFamily="34" charset="0"/>
              </a:rPr>
              <a:t>  </a:t>
            </a:r>
            <a:endParaRPr lang="en-US" altLang="en-US" sz="3200" dirty="0">
              <a:solidFill>
                <a:schemeClr val="tx1"/>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485F3FD-9436-49EA-FA5E-4980776D6CDA}"/>
              </a:ext>
            </a:extLst>
          </p:cNvPr>
          <p:cNvSpPr>
            <a:spLocks noGrp="1"/>
          </p:cNvSpPr>
          <p:nvPr>
            <p:ph type="sldNum" sz="quarter" idx="4"/>
          </p:nvPr>
        </p:nvSpPr>
        <p:spPr/>
        <p:txBody>
          <a:bodyPr/>
          <a:lstStyle/>
          <a:p>
            <a:fld id="{5D5ACDC5-7D88-4043-A5E3-34CEDBAF337A}" type="slidenum">
              <a:rPr lang="en-US" smtClean="0"/>
              <a:pPr/>
              <a:t>36</a:t>
            </a:fld>
            <a:endParaRPr lang="en-US" dirty="0"/>
          </a:p>
        </p:txBody>
      </p:sp>
    </p:spTree>
    <p:extLst>
      <p:ext uri="{BB962C8B-B14F-4D97-AF65-F5344CB8AC3E}">
        <p14:creationId xmlns:p14="http://schemas.microsoft.com/office/powerpoint/2010/main" val="1921235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B5A3-934B-3430-1AD5-99871A24605D}"/>
              </a:ext>
            </a:extLst>
          </p:cNvPr>
          <p:cNvSpPr>
            <a:spLocks noGrp="1"/>
          </p:cNvSpPr>
          <p:nvPr>
            <p:ph type="title"/>
          </p:nvPr>
        </p:nvSpPr>
        <p:spPr>
          <a:xfrm>
            <a:off x="838200" y="365125"/>
            <a:ext cx="10515600" cy="838033"/>
          </a:xfrm>
        </p:spPr>
        <p:txBody>
          <a:bodyPr/>
          <a:lstStyle/>
          <a:p>
            <a:r>
              <a:rPr lang="en-US" dirty="0"/>
              <a:t>References </a:t>
            </a:r>
          </a:p>
        </p:txBody>
      </p:sp>
      <p:sp>
        <p:nvSpPr>
          <p:cNvPr id="3" name="Content Placeholder 2">
            <a:extLst>
              <a:ext uri="{FF2B5EF4-FFF2-40B4-BE49-F238E27FC236}">
                <a16:creationId xmlns:a16="http://schemas.microsoft.com/office/drawing/2014/main" id="{4D9EB459-D55B-D6FD-90DC-B240B6C1253B}"/>
              </a:ext>
            </a:extLst>
          </p:cNvPr>
          <p:cNvSpPr>
            <a:spLocks noGrp="1"/>
          </p:cNvSpPr>
          <p:nvPr>
            <p:ph idx="1"/>
          </p:nvPr>
        </p:nvSpPr>
        <p:spPr>
          <a:xfrm>
            <a:off x="609599" y="1203158"/>
            <a:ext cx="11089341" cy="4935673"/>
          </a:xfrm>
        </p:spPr>
        <p:txBody>
          <a:bodyPr>
            <a:normAutofit/>
          </a:bodyPr>
          <a:lstStyle/>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Bowen, J. M. (2005). Classroom Interventions for Students With Traumatic Brain Injuries.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Preventing School Failure: Alternative Education for Children and Youth</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49</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34–41.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2"/>
              </a:rPr>
              <a:t>https://doi.org/10.3200/psfl.49.4.34-41</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Brain, M. (n.d.).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 B I  Missouri: Traumatic Brain Injury in Missouri</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Retrieved March 20, 2024, from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3"/>
              </a:rPr>
              <a:t>http://health.mo.gov/living/healthcondiseases/tbi/pdf/mo-tbi-state-plan-2018-2023.pdf</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Dettmer, J.,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Ettel</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D.,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Glang</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 &amp; McAvoy, K. (2014). Building Statewide Infrastructure for Effective Educational Services for Students With TBI.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Journal of Head Trauma Rehabilitation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224–232. https://doi.org/10.1097/htr.0b013e3182a1cd68</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rPr>
              <a:t>‌</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Glang</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 Tyler, J., Pearson, S.,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Todis</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B., &amp;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Morvant</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M. (2004). Improving educational services for students with TBI through statewide consulting teams. </a:t>
            </a:r>
            <a:r>
              <a:rPr lang="en-US" sz="1200" i="1"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NeuroRehabilitation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219–231. https://doi.org/10.3233/nre-2004-19305</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Hawley, C. A. (2004). Return to school after brain injury.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Archives of Disease in Childhood</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136–142.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4"/>
              </a:rPr>
              <a:t>https://doi.org/10.1136/adc.2002.025577</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Help Children Return to School after TBI</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(n.d.).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5"/>
              </a:rPr>
              <a:t>https://www.cdc.gov/traumaticbraininjury/pdf/reportstocongress/managementoftbiinchildren/factsheets/TBIRTCFS-Schools-508.pdf</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Keyser-Marcus, L.,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Briel</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L., Sherron-Targett, P., Yasuda, S., Johnson, S., &amp;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Wehman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P. (2002). Enhancing the Schooling of Students with Traumatic Brain Injury.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TEACHING Exceptional Children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34</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62–67.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6"/>
              </a:rPr>
              <a:t>https://doi.org/10.1177/004005990203400409</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Lash, M. (2004). Children and Youth with Traumatic Brain Injury.</a:t>
            </a:r>
            <a:r>
              <a:rPr lang="en-US" sz="1200" dirty="0">
                <a:solidFill>
                  <a:srgbClr val="000000"/>
                </a:solidFill>
                <a:effectLst/>
                <a:latin typeface="Arial Narrow" panose="020B0606020202030204" pitchFamily="34" charset="0"/>
                <a:ea typeface="Times New Roman" panose="02020603050405020304" pitchFamily="18" charset="0"/>
                <a:cs typeface="Garamond" panose="02020404030301010803" pitchFamily="18" charset="0"/>
              </a:rPr>
              <a:t> </a:t>
            </a:r>
            <a:r>
              <a:rPr lang="en-US" sz="1200" i="1"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NeuroRehabilitation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173–174.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7"/>
              </a:rPr>
              <a:t>https://doi.org/10.3233/nre-2004-19301</a:t>
            </a:r>
            <a:endParaRPr lang="en-US" sz="1200" dirty="0">
              <a:effectLst/>
              <a:latin typeface="Arial Narrow" panose="020B0606020202030204" pitchFamily="34" charset="0"/>
              <a:ea typeface="Times New Roman" panose="02020603050405020304" pitchFamily="18" charset="0"/>
            </a:endParaRPr>
          </a:p>
          <a:p>
            <a:pPr marL="0"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Levin, H. S., &amp;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Hanten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G. (2005). Executive Functions After Traumatic Brain Injury in Children.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Pediatric Neurology</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79–93.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8"/>
              </a:rPr>
              <a:t>https://doi.org/10.1016/j.pediatrneurol.2005.02.002</a:t>
            </a:r>
            <a:endParaRPr lang="en-US" sz="1200" dirty="0">
              <a:effectLst/>
              <a:latin typeface="Arial Narrow" panose="020B0606020202030204" pitchFamily="34" charset="0"/>
              <a:ea typeface="Times New Roman" panose="02020603050405020304" pitchFamily="18" charset="0"/>
            </a:endParaRPr>
          </a:p>
          <a:p>
            <a:pPr marR="0" indent="0">
              <a:lnSpc>
                <a:spcPct val="120000"/>
              </a:lnSpc>
              <a:spcBef>
                <a:spcPts val="0"/>
              </a:spcBef>
              <a:buNone/>
            </a:pPr>
            <a:r>
              <a:rPr lang="en-US"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CB332C1-D988-EFD6-715F-4FCBD599C965}"/>
              </a:ext>
            </a:extLst>
          </p:cNvPr>
          <p:cNvSpPr>
            <a:spLocks noGrp="1"/>
          </p:cNvSpPr>
          <p:nvPr>
            <p:ph type="sldNum" sz="quarter" idx="12"/>
          </p:nvPr>
        </p:nvSpPr>
        <p:spPr/>
        <p:txBody>
          <a:bodyPr/>
          <a:lstStyle/>
          <a:p>
            <a:fld id="{5D5ACDC5-7D88-4043-A5E3-34CEDBAF337A}" type="slidenum">
              <a:rPr lang="en-US" smtClean="0"/>
              <a:t>37</a:t>
            </a:fld>
            <a:endParaRPr lang="en-US"/>
          </a:p>
        </p:txBody>
      </p:sp>
    </p:spTree>
    <p:extLst>
      <p:ext uri="{BB962C8B-B14F-4D97-AF65-F5344CB8AC3E}">
        <p14:creationId xmlns:p14="http://schemas.microsoft.com/office/powerpoint/2010/main" val="3275457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B5A3-934B-3430-1AD5-99871A24605D}"/>
              </a:ext>
            </a:extLst>
          </p:cNvPr>
          <p:cNvSpPr>
            <a:spLocks noGrp="1"/>
          </p:cNvSpPr>
          <p:nvPr>
            <p:ph type="title"/>
          </p:nvPr>
        </p:nvSpPr>
        <p:spPr>
          <a:xfrm>
            <a:off x="838200" y="365125"/>
            <a:ext cx="10515600" cy="838033"/>
          </a:xfrm>
        </p:spPr>
        <p:txBody>
          <a:bodyPr/>
          <a:lstStyle/>
          <a:p>
            <a:r>
              <a:rPr lang="en-US" dirty="0"/>
              <a:t>References </a:t>
            </a:r>
            <a:r>
              <a:rPr lang="en-US" sz="2000" dirty="0"/>
              <a:t>-continued </a:t>
            </a:r>
          </a:p>
        </p:txBody>
      </p:sp>
      <p:sp>
        <p:nvSpPr>
          <p:cNvPr id="3" name="Content Placeholder 2">
            <a:extLst>
              <a:ext uri="{FF2B5EF4-FFF2-40B4-BE49-F238E27FC236}">
                <a16:creationId xmlns:a16="http://schemas.microsoft.com/office/drawing/2014/main" id="{4D9EB459-D55B-D6FD-90DC-B240B6C1253B}"/>
              </a:ext>
            </a:extLst>
          </p:cNvPr>
          <p:cNvSpPr>
            <a:spLocks noGrp="1"/>
          </p:cNvSpPr>
          <p:nvPr>
            <p:ph idx="1"/>
          </p:nvPr>
        </p:nvSpPr>
        <p:spPr>
          <a:xfrm>
            <a:off x="551329" y="1203158"/>
            <a:ext cx="11089341" cy="4716379"/>
          </a:xfrm>
        </p:spPr>
        <p:txBody>
          <a:bodyPr>
            <a:normAutofit/>
          </a:bodyPr>
          <a:lstStyle/>
          <a:p>
            <a:pPr mar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Linden, M., &amp; McKinlay, A. (2019). Childhood acquired brain injury affects adult outcomes.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Disability and Rehabilitation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2"/>
              </a:rPr>
              <a:t>https://doi.org/10.1080/09638288.2019.1660916</a:t>
            </a:r>
            <a:endParaRPr lang="en-US" sz="1200" dirty="0">
              <a:effectLst/>
              <a:latin typeface="Arial Narrow" panose="020B0606020202030204" pitchFamily="34" charset="0"/>
              <a:ea typeface="Times New Roman" panose="02020603050405020304" pitchFamily="18" charset="0"/>
            </a:endParaRPr>
          </a:p>
          <a:p>
            <a:pPr marR="0" indent="0">
              <a:lnSpc>
                <a:spcPct val="120000"/>
              </a:lnSpc>
              <a:spcBef>
                <a:spcPts val="0"/>
              </a:spcBef>
              <a:buNone/>
            </a:pPr>
            <a:r>
              <a:rPr lang="en-US"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buNone/>
            </a:pPr>
            <a:r>
              <a:rPr lang="en-US" sz="1200" dirty="0" err="1">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Mazzarella</a:t>
            </a:r>
            <a:r>
              <a:rPr lang="en-US" sz="1200" dirty="0">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 P., </a:t>
            </a:r>
            <a:r>
              <a:rPr lang="en-US" sz="1200" dirty="0" err="1">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Pahr</a:t>
            </a:r>
            <a:r>
              <a:rPr lang="en-US" sz="1200" dirty="0">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 C., &amp; Tyler, J. (2017).  Helping Families Navigate the School System to Obtain Appropriate Services after Acquired Brain Injury.  </a:t>
            </a:r>
            <a:r>
              <a:rPr lang="en-US" sz="1200" i="1" dirty="0">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Brain Injury Professional</a:t>
            </a:r>
            <a:r>
              <a:rPr lang="en-US" sz="1200" dirty="0">
                <a:solidFill>
                  <a:srgbClr val="002060"/>
                </a:solidFill>
                <a:effectLst/>
                <a:latin typeface="Arial Narrow" panose="020B0606020202030204" pitchFamily="34" charset="0"/>
                <a:ea typeface="Times New Roman" panose="02020603050405020304" pitchFamily="18" charset="0"/>
                <a:cs typeface="Calibri" panose="020F0502020204030204" pitchFamily="34" charset="0"/>
              </a:rPr>
              <a:t>, 14(3), 15-17.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3"/>
              </a:rPr>
              <a:t>https://www.brainline.org/article/helping-families-navigate-school-system-obtain-appropriate-services-after-brain-injury</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endPar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lvl="0" indent="0">
              <a:lnSpc>
                <a:spcPct val="120000"/>
              </a:lnSpc>
              <a:spcBef>
                <a:spcPts val="0"/>
              </a:spcBef>
              <a:buNone/>
            </a:pP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Traumatic Brain Injury / Concussion | Concussion | Traumatic Brain Injury | CDC Injury Center</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(2023, September 7). www.cdc.gov.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4"/>
              </a:rPr>
              <a:t>https://cdc.gov/traumaticbraininjury</a:t>
            </a:r>
            <a:endParaRPr lang="en-US" sz="1200" dirty="0">
              <a:effectLst/>
              <a:latin typeface="Arial Narrow" panose="020B0606020202030204" pitchFamily="34" charset="0"/>
              <a:ea typeface="Times New Roman" panose="02020603050405020304" pitchFamily="18" charset="0"/>
            </a:endParaRPr>
          </a:p>
          <a:p>
            <a:pPr marR="0" indent="0">
              <a:lnSpc>
                <a:spcPct val="120000"/>
              </a:lnSpc>
              <a:spcBef>
                <a:spcPts val="0"/>
              </a:spcBef>
              <a:buNone/>
            </a:pPr>
            <a:r>
              <a:rPr lang="en-US"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Prasad, M. R., Swank, P. R., &amp; Ewing-Cobbs, L. (2017). Long-Term School Outcomes of Children and Adolescents With Traumatic Brain Injury.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Journal of Head Trauma Rehabilitation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32</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E24–E32. https://doi.org/10.1097/htr.0000000000000218</a:t>
            </a:r>
            <a:endParaRPr lang="en-US" sz="1200" dirty="0">
              <a:effectLst/>
              <a:latin typeface="Arial Narrow" panose="020B0606020202030204" pitchFamily="34" charset="0"/>
              <a:ea typeface="Times New Roman" panose="02020603050405020304" pitchFamily="18" charset="0"/>
            </a:endParaRPr>
          </a:p>
          <a:p>
            <a:pPr marL="0" marR="0">
              <a:lnSpc>
                <a:spcPct val="120000"/>
              </a:lnSpc>
              <a:spcBef>
                <a:spcPts val="0"/>
              </a:spcBef>
            </a:pP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Taylor, H. G.,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Yeates</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K. O., Wade, S. L.,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Drotar</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D.,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Stancin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T., &amp;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Montpetite</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M. (2003). Long-Term Educational Interventions After Traumatic Brain Injury in Children.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Rehabilitation Psychology</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227–236.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5"/>
              </a:rPr>
              <a:t>https://doi.org/10.1037/0090-5550.48.4.227</a:t>
            </a:r>
            <a:endParaRPr lang="en-US" sz="1200" dirty="0">
              <a:effectLst/>
              <a:latin typeface="Arial Narrow" panose="020B0606020202030204" pitchFamily="34" charset="0"/>
              <a:ea typeface="Times New Roman" panose="02020603050405020304" pitchFamily="18" charset="0"/>
            </a:endParaRPr>
          </a:p>
          <a:p>
            <a:pPr marR="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Arial Narrow" panose="020B0606020202030204" pitchFamily="34" charset="0"/>
              <a:ea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Tyler, J. (n.d.).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Executive Skills after Brain Injury in Children and Teens</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Retrieved March 20, 2024, from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6"/>
              </a:rPr>
              <a:t>https://www.crisoregon.org/cms/lib/OR01928264/Centricity/Domain/102/Executive_Skills_after_BI_-in_Children_and_Teens.pdf</a:t>
            </a:r>
            <a:endParaRPr lang="en-US" sz="1200" dirty="0">
              <a:effectLst/>
              <a:latin typeface="Arial Narrow" panose="020B0606020202030204" pitchFamily="34" charset="0"/>
              <a:ea typeface="Times New Roman" panose="02020603050405020304" pitchFamily="18" charset="0"/>
            </a:endParaRPr>
          </a:p>
          <a:p>
            <a:pPr marR="0" indent="0">
              <a:lnSpc>
                <a:spcPct val="120000"/>
              </a:lnSpc>
              <a:spcBef>
                <a:spcPts val="0"/>
              </a:spcBef>
              <a:buNone/>
            </a:pPr>
            <a:r>
              <a:rPr lang="en-US" sz="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buNone/>
            </a:pP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Returning to School After TBI | </a:t>
            </a:r>
            <a:r>
              <a:rPr lang="en-US" sz="1200" i="1"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BrainLine</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(2011, February 10). Www.brainline.org. </a:t>
            </a:r>
            <a:r>
              <a:rPr lang="en-US" sz="1200" u="sng" dirty="0">
                <a:solidFill>
                  <a:srgbClr val="0563C1"/>
                </a:solidFill>
                <a:effectLst/>
                <a:latin typeface="Arial Narrow" panose="020B0606020202030204" pitchFamily="34" charset="0"/>
                <a:ea typeface="Times New Roman" panose="02020603050405020304" pitchFamily="18" charset="0"/>
                <a:cs typeface="Calibri" panose="020F0502020204030204" pitchFamily="34" charset="0"/>
                <a:hlinkClick r:id="rId7"/>
              </a:rPr>
              <a:t>http://www.brainline.org/article/returning-school-after-tbi</a:t>
            </a:r>
            <a:endParaRPr lang="en-US" sz="1200" dirty="0">
              <a:effectLst/>
              <a:latin typeface="Arial Narrow" panose="020B0606020202030204" pitchFamily="34" charset="0"/>
              <a:ea typeface="Times New Roman" panose="02020603050405020304" pitchFamily="18" charset="0"/>
            </a:endParaRPr>
          </a:p>
          <a:p>
            <a:pPr marL="457200" marR="0">
              <a:lnSpc>
                <a:spcPct val="120000"/>
              </a:lnSpc>
              <a:spcBef>
                <a:spcPts val="0"/>
              </a:spcBef>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buNone/>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Ylvisaker, M.,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Todis</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B.,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Glang</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 Urbanczyk, B., Franklin, C., </a:t>
            </a:r>
            <a:r>
              <a:rPr lang="en-US" sz="12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DePompei</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R., Feeney, T., Maxwell, N. M., Pearson, S., &amp; Tyler, J. S. (2001). Educating Students with TBI: Themes and Recommendations.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Journal of Head Trauma Rehabilitation</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76–93. https://doi.org/10.1097/00001199-200102000-00009</a:t>
            </a:r>
            <a:endParaRPr lang="en-US" sz="1200" dirty="0">
              <a:effectLst/>
              <a:latin typeface="Arial Narrow" panose="020B0606020202030204" pitchFamily="34" charset="0"/>
              <a:ea typeface="Times New Roman" panose="02020603050405020304" pitchFamily="18" charset="0"/>
            </a:endParaRPr>
          </a:p>
          <a:p>
            <a:pPr marL="0" marR="0" inden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CB332C1-D988-EFD6-715F-4FCBD599C965}"/>
              </a:ext>
            </a:extLst>
          </p:cNvPr>
          <p:cNvSpPr>
            <a:spLocks noGrp="1"/>
          </p:cNvSpPr>
          <p:nvPr>
            <p:ph type="sldNum" sz="quarter" idx="12"/>
          </p:nvPr>
        </p:nvSpPr>
        <p:spPr/>
        <p:txBody>
          <a:bodyPr/>
          <a:lstStyle/>
          <a:p>
            <a:fld id="{5D5ACDC5-7D88-4043-A5E3-34CEDBAF337A}" type="slidenum">
              <a:rPr lang="en-US" smtClean="0"/>
              <a:t>38</a:t>
            </a:fld>
            <a:endParaRPr lang="en-US"/>
          </a:p>
        </p:txBody>
      </p:sp>
    </p:spTree>
    <p:extLst>
      <p:ext uri="{BB962C8B-B14F-4D97-AF65-F5344CB8AC3E}">
        <p14:creationId xmlns:p14="http://schemas.microsoft.com/office/powerpoint/2010/main" val="3153940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752A7C-6FBA-9B46-AEA6-9EC98BCC6564}"/>
              </a:ext>
            </a:extLst>
          </p:cNvPr>
          <p:cNvSpPr>
            <a:spLocks noGrp="1"/>
          </p:cNvSpPr>
          <p:nvPr>
            <p:ph type="title"/>
          </p:nvPr>
        </p:nvSpPr>
        <p:spPr>
          <a:xfrm>
            <a:off x="838200" y="365126"/>
            <a:ext cx="10515600" cy="888206"/>
          </a:xfrm>
        </p:spPr>
        <p:txBody>
          <a:bodyPr/>
          <a:lstStyle/>
          <a:p>
            <a:r>
              <a:rPr lang="en-US" dirty="0"/>
              <a:t>Characteristics of Acquired Brain Injury (ABI)</a:t>
            </a:r>
          </a:p>
        </p:txBody>
      </p:sp>
      <p:sp>
        <p:nvSpPr>
          <p:cNvPr id="5" name="Content Placeholder 4">
            <a:extLst>
              <a:ext uri="{FF2B5EF4-FFF2-40B4-BE49-F238E27FC236}">
                <a16:creationId xmlns:a16="http://schemas.microsoft.com/office/drawing/2014/main" id="{86B88958-127E-584D-9C74-C2FA5C68AEE5}"/>
              </a:ext>
            </a:extLst>
          </p:cNvPr>
          <p:cNvSpPr>
            <a:spLocks noGrp="1"/>
          </p:cNvSpPr>
          <p:nvPr>
            <p:ph idx="1"/>
          </p:nvPr>
        </p:nvSpPr>
        <p:spPr>
          <a:xfrm>
            <a:off x="489284" y="1386640"/>
            <a:ext cx="7415462" cy="4885500"/>
          </a:xfrm>
        </p:spPr>
        <p:txBody>
          <a:bodyPr>
            <a:normAutofit lnSpcReduction="10000"/>
          </a:bodyPr>
          <a:lstStyle/>
          <a:p>
            <a:r>
              <a:rPr lang="en-US" sz="3200" dirty="0"/>
              <a:t>Includes TBI as the largest group</a:t>
            </a:r>
          </a:p>
          <a:p>
            <a:r>
              <a:rPr lang="en-US" sz="3200" dirty="0"/>
              <a:t>Not hereditary, congenital, degenerative or induced by birth trauma                                     (is any brain injury post-birth)</a:t>
            </a:r>
          </a:p>
          <a:p>
            <a:r>
              <a:rPr lang="en-US" sz="3200" dirty="0"/>
              <a:t>Injury results in a change to the brain’s neuronal activity</a:t>
            </a:r>
          </a:p>
          <a:p>
            <a:r>
              <a:rPr lang="en-US" sz="3200" dirty="0"/>
              <a:t>Range of mild, moderate, or severe impairments</a:t>
            </a:r>
          </a:p>
          <a:p>
            <a:r>
              <a:rPr lang="en-US" sz="3200" dirty="0"/>
              <a:t>Focal, multi-focal, or diffuse</a:t>
            </a:r>
          </a:p>
          <a:p>
            <a:r>
              <a:rPr lang="en-US" sz="3200" dirty="0"/>
              <a:t>Range of population groups</a:t>
            </a:r>
          </a:p>
        </p:txBody>
      </p:sp>
      <p:sp>
        <p:nvSpPr>
          <p:cNvPr id="2" name="Slide Number Placeholder 1">
            <a:extLst>
              <a:ext uri="{FF2B5EF4-FFF2-40B4-BE49-F238E27FC236}">
                <a16:creationId xmlns:a16="http://schemas.microsoft.com/office/drawing/2014/main" id="{832B7CF7-807B-6E4B-873B-7E51529D3697}"/>
              </a:ext>
            </a:extLst>
          </p:cNvPr>
          <p:cNvSpPr>
            <a:spLocks noGrp="1"/>
          </p:cNvSpPr>
          <p:nvPr>
            <p:ph type="sldNum" sz="quarter" idx="12"/>
          </p:nvPr>
        </p:nvSpPr>
        <p:spPr/>
        <p:txBody>
          <a:bodyPr/>
          <a:lstStyle/>
          <a:p>
            <a:fld id="{5D5ACDC5-7D88-4043-A5E3-34CEDBAF337A}" type="slidenum">
              <a:rPr lang="en-US" smtClean="0"/>
              <a:t>4</a:t>
            </a:fld>
            <a:endParaRPr lang="en-US"/>
          </a:p>
        </p:txBody>
      </p:sp>
      <p:pic>
        <p:nvPicPr>
          <p:cNvPr id="8" name="Picture 7" descr="A diagram of the brain&#10;&#10;Description automatically generated">
            <a:extLst>
              <a:ext uri="{FF2B5EF4-FFF2-40B4-BE49-F238E27FC236}">
                <a16:creationId xmlns:a16="http://schemas.microsoft.com/office/drawing/2014/main" id="{E2461FCC-D391-3BA3-B9B5-FCF7FBA58F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5687" y="1776078"/>
            <a:ext cx="4818067" cy="3801032"/>
          </a:xfrm>
          <a:prstGeom prst="rect">
            <a:avLst/>
          </a:prstGeom>
        </p:spPr>
      </p:pic>
    </p:spTree>
    <p:extLst>
      <p:ext uri="{BB962C8B-B14F-4D97-AF65-F5344CB8AC3E}">
        <p14:creationId xmlns:p14="http://schemas.microsoft.com/office/powerpoint/2010/main" val="86935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99A7-0020-DAE4-D265-793AE2207FB2}"/>
              </a:ext>
            </a:extLst>
          </p:cNvPr>
          <p:cNvSpPr>
            <a:spLocks noGrp="1"/>
          </p:cNvSpPr>
          <p:nvPr>
            <p:ph type="title"/>
          </p:nvPr>
        </p:nvSpPr>
        <p:spPr/>
        <p:txBody>
          <a:bodyPr/>
          <a:lstStyle/>
          <a:p>
            <a:r>
              <a:rPr lang="en-US" dirty="0"/>
              <a:t>Acquired Brain Injury</a:t>
            </a:r>
          </a:p>
        </p:txBody>
      </p:sp>
      <p:sp>
        <p:nvSpPr>
          <p:cNvPr id="3" name="Text Placeholder 2">
            <a:extLst>
              <a:ext uri="{FF2B5EF4-FFF2-40B4-BE49-F238E27FC236}">
                <a16:creationId xmlns:a16="http://schemas.microsoft.com/office/drawing/2014/main" id="{5E153C95-0CAD-DC60-D90E-3F35D68DE51B}"/>
              </a:ext>
            </a:extLst>
          </p:cNvPr>
          <p:cNvSpPr>
            <a:spLocks noGrp="1"/>
          </p:cNvSpPr>
          <p:nvPr>
            <p:ph type="body" idx="1"/>
          </p:nvPr>
        </p:nvSpPr>
        <p:spPr>
          <a:xfrm>
            <a:off x="836612" y="1394911"/>
            <a:ext cx="3771484" cy="823912"/>
          </a:xfrm>
        </p:spPr>
        <p:txBody>
          <a:bodyPr>
            <a:normAutofit/>
          </a:bodyPr>
          <a:lstStyle/>
          <a:p>
            <a:r>
              <a:rPr lang="en-US" sz="4000" dirty="0">
                <a:solidFill>
                  <a:srgbClr val="C00000"/>
                </a:solidFill>
              </a:rPr>
              <a:t>Non-Traumatic</a:t>
            </a:r>
          </a:p>
        </p:txBody>
      </p:sp>
      <p:sp>
        <p:nvSpPr>
          <p:cNvPr id="4" name="Content Placeholder 3">
            <a:extLst>
              <a:ext uri="{FF2B5EF4-FFF2-40B4-BE49-F238E27FC236}">
                <a16:creationId xmlns:a16="http://schemas.microsoft.com/office/drawing/2014/main" id="{BB5FBAE4-AD53-B33A-55A2-E3D0F669E345}"/>
              </a:ext>
            </a:extLst>
          </p:cNvPr>
          <p:cNvSpPr>
            <a:spLocks noGrp="1"/>
          </p:cNvSpPr>
          <p:nvPr>
            <p:ph sz="half" idx="2"/>
          </p:nvPr>
        </p:nvSpPr>
        <p:spPr>
          <a:xfrm>
            <a:off x="1180604" y="2218823"/>
            <a:ext cx="3276517" cy="3684588"/>
          </a:xfrm>
        </p:spPr>
        <p:txBody>
          <a:bodyPr>
            <a:normAutofit/>
          </a:bodyPr>
          <a:lstStyle/>
          <a:p>
            <a:pPr marL="0" indent="0">
              <a:buNone/>
            </a:pPr>
            <a:r>
              <a:rPr lang="en-US" sz="3600" dirty="0">
                <a:solidFill>
                  <a:srgbClr val="C00000"/>
                </a:solidFill>
              </a:rPr>
              <a:t>Internal disease process that leads to damaged brain tissue</a:t>
            </a:r>
          </a:p>
          <a:p>
            <a:endParaRPr lang="en-US" dirty="0"/>
          </a:p>
          <a:p>
            <a:endParaRPr lang="en-US" dirty="0"/>
          </a:p>
        </p:txBody>
      </p:sp>
      <p:sp>
        <p:nvSpPr>
          <p:cNvPr id="5" name="Text Placeholder 4">
            <a:extLst>
              <a:ext uri="{FF2B5EF4-FFF2-40B4-BE49-F238E27FC236}">
                <a16:creationId xmlns:a16="http://schemas.microsoft.com/office/drawing/2014/main" id="{577F6995-246A-B7FC-BDD0-EC68D2BEC9B8}"/>
              </a:ext>
            </a:extLst>
          </p:cNvPr>
          <p:cNvSpPr>
            <a:spLocks noGrp="1"/>
          </p:cNvSpPr>
          <p:nvPr>
            <p:ph type="body" sz="quarter" idx="3"/>
          </p:nvPr>
        </p:nvSpPr>
        <p:spPr>
          <a:xfrm>
            <a:off x="6978316" y="1394911"/>
            <a:ext cx="4373896" cy="823912"/>
          </a:xfrm>
        </p:spPr>
        <p:txBody>
          <a:bodyPr>
            <a:normAutofit/>
          </a:bodyPr>
          <a:lstStyle/>
          <a:p>
            <a:r>
              <a:rPr lang="en-US" sz="4000" dirty="0">
                <a:solidFill>
                  <a:schemeClr val="accent6">
                    <a:lumMod val="75000"/>
                  </a:schemeClr>
                </a:solidFill>
              </a:rPr>
              <a:t>Traumatic</a:t>
            </a:r>
          </a:p>
        </p:txBody>
      </p:sp>
      <p:sp>
        <p:nvSpPr>
          <p:cNvPr id="6" name="Content Placeholder 5">
            <a:extLst>
              <a:ext uri="{FF2B5EF4-FFF2-40B4-BE49-F238E27FC236}">
                <a16:creationId xmlns:a16="http://schemas.microsoft.com/office/drawing/2014/main" id="{9D212E7A-9DD3-9EEF-55CD-40DF84F60867}"/>
              </a:ext>
            </a:extLst>
          </p:cNvPr>
          <p:cNvSpPr>
            <a:spLocks noGrp="1"/>
          </p:cNvSpPr>
          <p:nvPr>
            <p:ph sz="quarter" idx="4"/>
          </p:nvPr>
        </p:nvSpPr>
        <p:spPr>
          <a:xfrm>
            <a:off x="7281290" y="2218823"/>
            <a:ext cx="4049043" cy="2720944"/>
          </a:xfrm>
        </p:spPr>
        <p:txBody>
          <a:bodyPr>
            <a:normAutofit/>
          </a:bodyPr>
          <a:lstStyle/>
          <a:p>
            <a:pPr marL="0" indent="0">
              <a:buNone/>
            </a:pPr>
            <a:r>
              <a:rPr lang="en-US" sz="3600" dirty="0">
                <a:solidFill>
                  <a:schemeClr val="accent6">
                    <a:lumMod val="75000"/>
                  </a:schemeClr>
                </a:solidFill>
              </a:rPr>
              <a:t>External traumatic event in which injury to the brain is sustained</a:t>
            </a:r>
          </a:p>
          <a:p>
            <a:endParaRPr lang="en-US" dirty="0"/>
          </a:p>
        </p:txBody>
      </p:sp>
      <p:sp>
        <p:nvSpPr>
          <p:cNvPr id="7" name="Slide Number Placeholder 6">
            <a:extLst>
              <a:ext uri="{FF2B5EF4-FFF2-40B4-BE49-F238E27FC236}">
                <a16:creationId xmlns:a16="http://schemas.microsoft.com/office/drawing/2014/main" id="{2323B857-C756-291F-F1F7-37A41BBAA93E}"/>
              </a:ext>
            </a:extLst>
          </p:cNvPr>
          <p:cNvSpPr>
            <a:spLocks noGrp="1"/>
          </p:cNvSpPr>
          <p:nvPr>
            <p:ph type="sldNum" sz="quarter" idx="12"/>
          </p:nvPr>
        </p:nvSpPr>
        <p:spPr/>
        <p:txBody>
          <a:bodyPr/>
          <a:lstStyle/>
          <a:p>
            <a:fld id="{5D5ACDC5-7D88-4043-A5E3-34CEDBAF337A}" type="slidenum">
              <a:rPr lang="en-US" smtClean="0"/>
              <a:t>5</a:t>
            </a:fld>
            <a:endParaRPr lang="en-US"/>
          </a:p>
        </p:txBody>
      </p:sp>
      <p:pic>
        <p:nvPicPr>
          <p:cNvPr id="2052" name="Picture 4" descr="Brain clipart transparent">
            <a:extLst>
              <a:ext uri="{FF2B5EF4-FFF2-40B4-BE49-F238E27FC236}">
                <a16:creationId xmlns:a16="http://schemas.microsoft.com/office/drawing/2014/main" id="{EBB9FA19-4C3D-4C85-5699-95DEB8680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297" y="3658404"/>
            <a:ext cx="2669506" cy="256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99A7-0020-DAE4-D265-793AE2207FB2}"/>
              </a:ext>
            </a:extLst>
          </p:cNvPr>
          <p:cNvSpPr>
            <a:spLocks noGrp="1"/>
          </p:cNvSpPr>
          <p:nvPr>
            <p:ph type="title"/>
          </p:nvPr>
        </p:nvSpPr>
        <p:spPr/>
        <p:txBody>
          <a:bodyPr/>
          <a:lstStyle/>
          <a:p>
            <a:r>
              <a:rPr lang="en-US" dirty="0"/>
              <a:t>Acquired Brain Injury</a:t>
            </a:r>
          </a:p>
        </p:txBody>
      </p:sp>
      <p:sp>
        <p:nvSpPr>
          <p:cNvPr id="3" name="Text Placeholder 2">
            <a:extLst>
              <a:ext uri="{FF2B5EF4-FFF2-40B4-BE49-F238E27FC236}">
                <a16:creationId xmlns:a16="http://schemas.microsoft.com/office/drawing/2014/main" id="{5E153C95-0CAD-DC60-D90E-3F35D68DE51B}"/>
              </a:ext>
            </a:extLst>
          </p:cNvPr>
          <p:cNvSpPr>
            <a:spLocks noGrp="1"/>
          </p:cNvSpPr>
          <p:nvPr>
            <p:ph type="body" idx="1"/>
          </p:nvPr>
        </p:nvSpPr>
        <p:spPr>
          <a:xfrm>
            <a:off x="1029117" y="1416468"/>
            <a:ext cx="3771484" cy="823912"/>
          </a:xfrm>
        </p:spPr>
        <p:txBody>
          <a:bodyPr>
            <a:normAutofit/>
          </a:bodyPr>
          <a:lstStyle/>
          <a:p>
            <a:r>
              <a:rPr lang="en-US" sz="4000" dirty="0">
                <a:solidFill>
                  <a:srgbClr val="C00000"/>
                </a:solidFill>
              </a:rPr>
              <a:t>Non-Traumatic</a:t>
            </a:r>
          </a:p>
        </p:txBody>
      </p:sp>
      <p:sp>
        <p:nvSpPr>
          <p:cNvPr id="4" name="Content Placeholder 3">
            <a:extLst>
              <a:ext uri="{FF2B5EF4-FFF2-40B4-BE49-F238E27FC236}">
                <a16:creationId xmlns:a16="http://schemas.microsoft.com/office/drawing/2014/main" id="{BB5FBAE4-AD53-B33A-55A2-E3D0F669E345}"/>
              </a:ext>
            </a:extLst>
          </p:cNvPr>
          <p:cNvSpPr>
            <a:spLocks noGrp="1"/>
          </p:cNvSpPr>
          <p:nvPr>
            <p:ph sz="half" idx="2"/>
          </p:nvPr>
        </p:nvSpPr>
        <p:spPr>
          <a:xfrm>
            <a:off x="1029117" y="2330989"/>
            <a:ext cx="6359109" cy="3684588"/>
          </a:xfrm>
        </p:spPr>
        <p:txBody>
          <a:bodyPr>
            <a:normAutofit fontScale="92500" lnSpcReduction="20000"/>
          </a:bodyPr>
          <a:lstStyle/>
          <a:p>
            <a:pPr marL="0" indent="0">
              <a:buNone/>
            </a:pPr>
            <a:r>
              <a:rPr lang="en-US" sz="2800" dirty="0">
                <a:solidFill>
                  <a:srgbClr val="C00000"/>
                </a:solidFill>
              </a:rPr>
              <a:t>Internal disease process that leads to damaged brain tissue</a:t>
            </a:r>
          </a:p>
          <a:p>
            <a:pPr marL="0" indent="0">
              <a:buNone/>
            </a:pPr>
            <a:endParaRPr lang="en-US" sz="2800" dirty="0">
              <a:solidFill>
                <a:srgbClr val="C00000"/>
              </a:solidFill>
            </a:endParaRPr>
          </a:p>
          <a:p>
            <a:pPr lvl="1"/>
            <a:r>
              <a:rPr lang="en-US" sz="3500" b="1" dirty="0">
                <a:solidFill>
                  <a:srgbClr val="C00000"/>
                </a:solidFill>
              </a:rPr>
              <a:t>Strokes</a:t>
            </a:r>
          </a:p>
          <a:p>
            <a:pPr lvl="2"/>
            <a:r>
              <a:rPr lang="en-US" sz="3500" dirty="0">
                <a:solidFill>
                  <a:srgbClr val="C00000"/>
                </a:solidFill>
              </a:rPr>
              <a:t>Ischemic</a:t>
            </a:r>
          </a:p>
          <a:p>
            <a:pPr lvl="2"/>
            <a:r>
              <a:rPr lang="en-US" sz="3500" dirty="0">
                <a:solidFill>
                  <a:srgbClr val="C00000"/>
                </a:solidFill>
              </a:rPr>
              <a:t>Hemorrhagic</a:t>
            </a:r>
          </a:p>
          <a:p>
            <a:pPr lvl="1"/>
            <a:r>
              <a:rPr lang="en-US" sz="3500" b="1" dirty="0">
                <a:solidFill>
                  <a:srgbClr val="C00000"/>
                </a:solidFill>
              </a:rPr>
              <a:t>Infections</a:t>
            </a:r>
          </a:p>
          <a:p>
            <a:pPr lvl="2"/>
            <a:r>
              <a:rPr lang="en-US" sz="3500" dirty="0">
                <a:solidFill>
                  <a:srgbClr val="C00000"/>
                </a:solidFill>
              </a:rPr>
              <a:t>Meningitis</a:t>
            </a:r>
          </a:p>
          <a:p>
            <a:pPr lvl="2"/>
            <a:r>
              <a:rPr lang="en-US" sz="3500" dirty="0">
                <a:solidFill>
                  <a:srgbClr val="C00000"/>
                </a:solidFill>
              </a:rPr>
              <a:t>Encephalitis </a:t>
            </a:r>
          </a:p>
          <a:p>
            <a:endParaRPr lang="en-US" dirty="0"/>
          </a:p>
          <a:p>
            <a:endParaRPr lang="en-US" dirty="0"/>
          </a:p>
        </p:txBody>
      </p:sp>
      <p:sp>
        <p:nvSpPr>
          <p:cNvPr id="6" name="Content Placeholder 5">
            <a:extLst>
              <a:ext uri="{FF2B5EF4-FFF2-40B4-BE49-F238E27FC236}">
                <a16:creationId xmlns:a16="http://schemas.microsoft.com/office/drawing/2014/main" id="{9D212E7A-9DD3-9EEF-55CD-40DF84F60867}"/>
              </a:ext>
            </a:extLst>
          </p:cNvPr>
          <p:cNvSpPr>
            <a:spLocks noGrp="1"/>
          </p:cNvSpPr>
          <p:nvPr>
            <p:ph sz="quarter" idx="4"/>
          </p:nvPr>
        </p:nvSpPr>
        <p:spPr>
          <a:xfrm>
            <a:off x="5510462" y="3429000"/>
            <a:ext cx="4475748" cy="2926931"/>
          </a:xfrm>
        </p:spPr>
        <p:txBody>
          <a:bodyPr>
            <a:normAutofit fontScale="92500" lnSpcReduction="20000"/>
          </a:bodyPr>
          <a:lstStyle/>
          <a:p>
            <a:pPr lvl="1"/>
            <a:r>
              <a:rPr lang="en-US" sz="3500" b="1" dirty="0">
                <a:solidFill>
                  <a:srgbClr val="C00000"/>
                </a:solidFill>
              </a:rPr>
              <a:t>Anoxia</a:t>
            </a:r>
          </a:p>
          <a:p>
            <a:pPr lvl="2"/>
            <a:r>
              <a:rPr lang="en-US" sz="3500" dirty="0">
                <a:solidFill>
                  <a:srgbClr val="C00000"/>
                </a:solidFill>
              </a:rPr>
              <a:t>Near drowning</a:t>
            </a:r>
          </a:p>
          <a:p>
            <a:pPr lvl="2"/>
            <a:r>
              <a:rPr lang="en-US" sz="3500" dirty="0">
                <a:solidFill>
                  <a:srgbClr val="C00000"/>
                </a:solidFill>
              </a:rPr>
              <a:t>Heart attack</a:t>
            </a:r>
          </a:p>
          <a:p>
            <a:pPr lvl="1"/>
            <a:r>
              <a:rPr lang="en-US" sz="3500" b="1" dirty="0">
                <a:solidFill>
                  <a:srgbClr val="C00000"/>
                </a:solidFill>
              </a:rPr>
              <a:t>Tumors</a:t>
            </a:r>
          </a:p>
          <a:p>
            <a:pPr lvl="1"/>
            <a:r>
              <a:rPr lang="en-US" sz="3500" b="1" dirty="0">
                <a:solidFill>
                  <a:srgbClr val="C00000"/>
                </a:solidFill>
              </a:rPr>
              <a:t>Drug or alcohol consumption</a:t>
            </a:r>
          </a:p>
          <a:p>
            <a:endParaRPr lang="en-US" dirty="0"/>
          </a:p>
        </p:txBody>
      </p:sp>
      <p:sp>
        <p:nvSpPr>
          <p:cNvPr id="7" name="Slide Number Placeholder 6">
            <a:extLst>
              <a:ext uri="{FF2B5EF4-FFF2-40B4-BE49-F238E27FC236}">
                <a16:creationId xmlns:a16="http://schemas.microsoft.com/office/drawing/2014/main" id="{2323B857-C756-291F-F1F7-37A41BBAA93E}"/>
              </a:ext>
            </a:extLst>
          </p:cNvPr>
          <p:cNvSpPr>
            <a:spLocks noGrp="1"/>
          </p:cNvSpPr>
          <p:nvPr>
            <p:ph type="sldNum" sz="quarter" idx="12"/>
          </p:nvPr>
        </p:nvSpPr>
        <p:spPr/>
        <p:txBody>
          <a:bodyPr/>
          <a:lstStyle/>
          <a:p>
            <a:fld id="{5D5ACDC5-7D88-4043-A5E3-34CEDBAF337A}" type="slidenum">
              <a:rPr lang="en-US" smtClean="0"/>
              <a:t>6</a:t>
            </a:fld>
            <a:endParaRPr lang="en-US"/>
          </a:p>
        </p:txBody>
      </p:sp>
      <p:pic>
        <p:nvPicPr>
          <p:cNvPr id="8" name="Picture 7" descr="A close-up of a brain scan&#10;&#10;Description automatically generated">
            <a:extLst>
              <a:ext uri="{FF2B5EF4-FFF2-40B4-BE49-F238E27FC236}">
                <a16:creationId xmlns:a16="http://schemas.microsoft.com/office/drawing/2014/main" id="{5247912B-6223-90BE-97A1-B03FC845A9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24342" y="365125"/>
            <a:ext cx="2520375" cy="3212445"/>
          </a:xfrm>
          <a:prstGeom prst="rect">
            <a:avLst/>
          </a:prstGeom>
        </p:spPr>
      </p:pic>
    </p:spTree>
    <p:extLst>
      <p:ext uri="{BB962C8B-B14F-4D97-AF65-F5344CB8AC3E}">
        <p14:creationId xmlns:p14="http://schemas.microsoft.com/office/powerpoint/2010/main" val="98650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99A7-0020-DAE4-D265-793AE2207FB2}"/>
              </a:ext>
            </a:extLst>
          </p:cNvPr>
          <p:cNvSpPr>
            <a:spLocks noGrp="1"/>
          </p:cNvSpPr>
          <p:nvPr>
            <p:ph type="title"/>
          </p:nvPr>
        </p:nvSpPr>
        <p:spPr/>
        <p:txBody>
          <a:bodyPr/>
          <a:lstStyle/>
          <a:p>
            <a:r>
              <a:rPr lang="en-US" dirty="0"/>
              <a:t>Acquired Brain Injury</a:t>
            </a:r>
          </a:p>
        </p:txBody>
      </p:sp>
      <p:sp>
        <p:nvSpPr>
          <p:cNvPr id="5" name="Text Placeholder 4">
            <a:extLst>
              <a:ext uri="{FF2B5EF4-FFF2-40B4-BE49-F238E27FC236}">
                <a16:creationId xmlns:a16="http://schemas.microsoft.com/office/drawing/2014/main" id="{577F6995-246A-B7FC-BDD0-EC68D2BEC9B8}"/>
              </a:ext>
            </a:extLst>
          </p:cNvPr>
          <p:cNvSpPr>
            <a:spLocks noGrp="1"/>
          </p:cNvSpPr>
          <p:nvPr>
            <p:ph type="body" sz="quarter" idx="3"/>
          </p:nvPr>
        </p:nvSpPr>
        <p:spPr>
          <a:xfrm>
            <a:off x="1627063" y="1486151"/>
            <a:ext cx="4373896" cy="823912"/>
          </a:xfrm>
        </p:spPr>
        <p:txBody>
          <a:bodyPr>
            <a:normAutofit/>
          </a:bodyPr>
          <a:lstStyle/>
          <a:p>
            <a:r>
              <a:rPr lang="en-US" sz="4000" dirty="0">
                <a:solidFill>
                  <a:schemeClr val="accent6">
                    <a:lumMod val="75000"/>
                  </a:schemeClr>
                </a:solidFill>
              </a:rPr>
              <a:t>Traumatic</a:t>
            </a:r>
          </a:p>
        </p:txBody>
      </p:sp>
      <p:sp>
        <p:nvSpPr>
          <p:cNvPr id="6" name="Content Placeholder 5">
            <a:extLst>
              <a:ext uri="{FF2B5EF4-FFF2-40B4-BE49-F238E27FC236}">
                <a16:creationId xmlns:a16="http://schemas.microsoft.com/office/drawing/2014/main" id="{9D212E7A-9DD3-9EEF-55CD-40DF84F60867}"/>
              </a:ext>
            </a:extLst>
          </p:cNvPr>
          <p:cNvSpPr>
            <a:spLocks noGrp="1"/>
          </p:cNvSpPr>
          <p:nvPr>
            <p:ph sz="quarter" idx="4"/>
          </p:nvPr>
        </p:nvSpPr>
        <p:spPr>
          <a:xfrm>
            <a:off x="4427622" y="1898107"/>
            <a:ext cx="7369758" cy="4283243"/>
          </a:xfrm>
        </p:spPr>
        <p:txBody>
          <a:bodyPr>
            <a:normAutofit fontScale="92500" lnSpcReduction="20000"/>
          </a:bodyPr>
          <a:lstStyle/>
          <a:p>
            <a:r>
              <a:rPr lang="en-US" sz="3400" dirty="0">
                <a:solidFill>
                  <a:srgbClr val="53565A"/>
                </a:solidFill>
              </a:rPr>
              <a:t>Largest subgroup of ABI</a:t>
            </a:r>
          </a:p>
          <a:p>
            <a:r>
              <a:rPr lang="en-US" sz="3400" dirty="0">
                <a:solidFill>
                  <a:srgbClr val="53565A"/>
                </a:solidFill>
              </a:rPr>
              <a:t>External traumatic event in which injury to the brain is sustained</a:t>
            </a:r>
          </a:p>
          <a:p>
            <a:pPr lvl="1"/>
            <a:r>
              <a:rPr lang="en-US" sz="3400" dirty="0">
                <a:solidFill>
                  <a:srgbClr val="53565A"/>
                </a:solidFill>
              </a:rPr>
              <a:t>Falls</a:t>
            </a:r>
          </a:p>
          <a:p>
            <a:pPr lvl="1"/>
            <a:r>
              <a:rPr lang="en-US" sz="3400" dirty="0">
                <a:solidFill>
                  <a:srgbClr val="53565A"/>
                </a:solidFill>
              </a:rPr>
              <a:t>Motor vehicle accidents</a:t>
            </a:r>
          </a:p>
          <a:p>
            <a:pPr lvl="1"/>
            <a:r>
              <a:rPr lang="en-US" sz="3400" dirty="0">
                <a:solidFill>
                  <a:srgbClr val="53565A"/>
                </a:solidFill>
              </a:rPr>
              <a:t>Sport injuries</a:t>
            </a:r>
          </a:p>
          <a:p>
            <a:pPr lvl="1"/>
            <a:r>
              <a:rPr lang="en-US" sz="3400" dirty="0">
                <a:solidFill>
                  <a:srgbClr val="53565A"/>
                </a:solidFill>
              </a:rPr>
              <a:t>Assaults</a:t>
            </a:r>
          </a:p>
          <a:p>
            <a:r>
              <a:rPr lang="en-US" sz="3400" dirty="0">
                <a:solidFill>
                  <a:srgbClr val="53565A"/>
                </a:solidFill>
              </a:rPr>
              <a:t>Caused by the impact of an external physical force to the head OR inertial forces</a:t>
            </a:r>
          </a:p>
          <a:p>
            <a:r>
              <a:rPr lang="en-US" sz="3400" dirty="0">
                <a:solidFill>
                  <a:srgbClr val="53565A"/>
                </a:solidFill>
              </a:rPr>
              <a:t>Open or closed head injury </a:t>
            </a:r>
          </a:p>
          <a:p>
            <a:endParaRPr lang="en-US" dirty="0"/>
          </a:p>
        </p:txBody>
      </p:sp>
      <p:sp>
        <p:nvSpPr>
          <p:cNvPr id="7" name="Slide Number Placeholder 6">
            <a:extLst>
              <a:ext uri="{FF2B5EF4-FFF2-40B4-BE49-F238E27FC236}">
                <a16:creationId xmlns:a16="http://schemas.microsoft.com/office/drawing/2014/main" id="{2323B857-C756-291F-F1F7-37A41BBAA93E}"/>
              </a:ext>
            </a:extLst>
          </p:cNvPr>
          <p:cNvSpPr>
            <a:spLocks noGrp="1"/>
          </p:cNvSpPr>
          <p:nvPr>
            <p:ph type="sldNum" sz="quarter" idx="12"/>
          </p:nvPr>
        </p:nvSpPr>
        <p:spPr/>
        <p:txBody>
          <a:bodyPr/>
          <a:lstStyle/>
          <a:p>
            <a:fld id="{5D5ACDC5-7D88-4043-A5E3-34CEDBAF337A}" type="slidenum">
              <a:rPr lang="en-US" smtClean="0"/>
              <a:t>7</a:t>
            </a:fld>
            <a:endParaRPr lang="en-US"/>
          </a:p>
        </p:txBody>
      </p:sp>
      <p:pic>
        <p:nvPicPr>
          <p:cNvPr id="1026" name="Picture 2" descr="Traumatic Brain Injury Basics | BrainLine">
            <a:extLst>
              <a:ext uri="{FF2B5EF4-FFF2-40B4-BE49-F238E27FC236}">
                <a16:creationId xmlns:a16="http://schemas.microsoft.com/office/drawing/2014/main" id="{F075C423-37DE-90AC-C87C-04CB9661D3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196" y="2557270"/>
            <a:ext cx="3405089" cy="331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5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675E-3DBF-DF3D-8392-B186A4281B5E}"/>
              </a:ext>
            </a:extLst>
          </p:cNvPr>
          <p:cNvSpPr>
            <a:spLocks noGrp="1"/>
          </p:cNvSpPr>
          <p:nvPr>
            <p:ph type="title"/>
          </p:nvPr>
        </p:nvSpPr>
        <p:spPr>
          <a:xfrm>
            <a:off x="838200" y="365125"/>
            <a:ext cx="4961021" cy="1325563"/>
          </a:xfrm>
        </p:spPr>
        <p:txBody>
          <a:bodyPr/>
          <a:lstStyle/>
          <a:p>
            <a:r>
              <a:rPr lang="en-US" dirty="0"/>
              <a:t>Incidence of ABI/TBI</a:t>
            </a:r>
          </a:p>
        </p:txBody>
      </p:sp>
      <p:sp>
        <p:nvSpPr>
          <p:cNvPr id="3" name="Content Placeholder 2">
            <a:extLst>
              <a:ext uri="{FF2B5EF4-FFF2-40B4-BE49-F238E27FC236}">
                <a16:creationId xmlns:a16="http://schemas.microsoft.com/office/drawing/2014/main" id="{58D934C6-EF5D-E95A-4A53-B42445B27349}"/>
              </a:ext>
            </a:extLst>
          </p:cNvPr>
          <p:cNvSpPr>
            <a:spLocks noGrp="1"/>
          </p:cNvSpPr>
          <p:nvPr>
            <p:ph idx="1"/>
          </p:nvPr>
        </p:nvSpPr>
        <p:spPr>
          <a:xfrm>
            <a:off x="838200" y="1415657"/>
            <a:ext cx="7830671" cy="4351338"/>
          </a:xfrm>
        </p:spPr>
        <p:txBody>
          <a:bodyPr>
            <a:normAutofit lnSpcReduction="10000"/>
          </a:bodyPr>
          <a:lstStyle/>
          <a:p>
            <a:r>
              <a:rPr lang="en-US" b="0" i="0" dirty="0">
                <a:solidFill>
                  <a:srgbClr val="000000"/>
                </a:solidFill>
                <a:effectLst/>
                <a:latin typeface="Times New Roman" panose="02020603050405020304" pitchFamily="18" charset="0"/>
              </a:rPr>
              <a:t>Head injuries are one of the leading causes of death and disability in children between 1 and 18 years of age.</a:t>
            </a:r>
          </a:p>
          <a:p>
            <a:r>
              <a:rPr lang="en-US" b="0" i="0" dirty="0">
                <a:solidFill>
                  <a:srgbClr val="000000"/>
                </a:solidFill>
                <a:effectLst/>
                <a:latin typeface="Times New Roman" panose="02020603050405020304" pitchFamily="18" charset="0"/>
              </a:rPr>
              <a:t>Each year, pediatric TBI results in over 500,000 emergency department visits and about 60,000 hospitalizations in the United States.</a:t>
            </a:r>
          </a:p>
          <a:p>
            <a:r>
              <a:rPr lang="en-US" b="0" i="0" dirty="0">
                <a:solidFill>
                  <a:srgbClr val="000000"/>
                </a:solidFill>
                <a:effectLst/>
                <a:latin typeface="Times New Roman" panose="02020603050405020304" pitchFamily="18" charset="0"/>
              </a:rPr>
              <a:t>Head trauma-related deaths exceed 3,000 per year in the pediatric population.</a:t>
            </a:r>
          </a:p>
          <a:p>
            <a:r>
              <a:rPr lang="en-US" b="0" i="0" dirty="0">
                <a:solidFill>
                  <a:srgbClr val="000000"/>
                </a:solidFill>
                <a:effectLst/>
                <a:latin typeface="Times New Roman" panose="02020603050405020304" pitchFamily="18" charset="0"/>
              </a:rPr>
              <a:t>Nearly 90% of patients are discharged from the emergency department after their head injury without hospitalization.</a:t>
            </a:r>
            <a:endParaRPr lang="en-US" dirty="0"/>
          </a:p>
        </p:txBody>
      </p:sp>
      <p:sp>
        <p:nvSpPr>
          <p:cNvPr id="4" name="Slide Number Placeholder 3">
            <a:extLst>
              <a:ext uri="{FF2B5EF4-FFF2-40B4-BE49-F238E27FC236}">
                <a16:creationId xmlns:a16="http://schemas.microsoft.com/office/drawing/2014/main" id="{7D5E7F86-AE66-278C-4433-9B53836D076F}"/>
              </a:ext>
            </a:extLst>
          </p:cNvPr>
          <p:cNvSpPr>
            <a:spLocks noGrp="1"/>
          </p:cNvSpPr>
          <p:nvPr>
            <p:ph type="sldNum" sz="quarter" idx="12"/>
          </p:nvPr>
        </p:nvSpPr>
        <p:spPr/>
        <p:txBody>
          <a:bodyPr/>
          <a:lstStyle/>
          <a:p>
            <a:fld id="{5D5ACDC5-7D88-4043-A5E3-34CEDBAF337A}" type="slidenum">
              <a:rPr lang="en-US" smtClean="0"/>
              <a:t>8</a:t>
            </a:fld>
            <a:endParaRPr lang="en-US"/>
          </a:p>
        </p:txBody>
      </p:sp>
      <p:pic>
        <p:nvPicPr>
          <p:cNvPr id="2050" name="Picture 2" descr="Ambulance Clipart transparent PNG - StickPNG">
            <a:extLst>
              <a:ext uri="{FF2B5EF4-FFF2-40B4-BE49-F238E27FC236}">
                <a16:creationId xmlns:a16="http://schemas.microsoft.com/office/drawing/2014/main" id="{F5BEB83F-5BE9-E1A4-1567-E0DAB0195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471" y="1281614"/>
            <a:ext cx="3563470" cy="267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8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C66C-F886-0D9E-350B-59459DF442E7}"/>
              </a:ext>
            </a:extLst>
          </p:cNvPr>
          <p:cNvSpPr>
            <a:spLocks noGrp="1"/>
          </p:cNvSpPr>
          <p:nvPr>
            <p:ph type="title"/>
          </p:nvPr>
        </p:nvSpPr>
        <p:spPr>
          <a:xfrm>
            <a:off x="734291" y="457200"/>
            <a:ext cx="4908519" cy="1011382"/>
          </a:xfrm>
        </p:spPr>
        <p:txBody>
          <a:bodyPr>
            <a:normAutofit fontScale="90000"/>
          </a:bodyPr>
          <a:lstStyle/>
          <a:p>
            <a:r>
              <a:rPr lang="en-US" sz="4400" dirty="0"/>
              <a:t>Prevalence of ABI/TBI</a:t>
            </a:r>
          </a:p>
        </p:txBody>
      </p:sp>
      <p:sp>
        <p:nvSpPr>
          <p:cNvPr id="4" name="Text Placeholder 3">
            <a:extLst>
              <a:ext uri="{FF2B5EF4-FFF2-40B4-BE49-F238E27FC236}">
                <a16:creationId xmlns:a16="http://schemas.microsoft.com/office/drawing/2014/main" id="{98E90C3B-A7B6-020D-B54E-8D8D76EDE6EA}"/>
              </a:ext>
            </a:extLst>
          </p:cNvPr>
          <p:cNvSpPr>
            <a:spLocks noGrp="1"/>
          </p:cNvSpPr>
          <p:nvPr>
            <p:ph type="body" sz="half" idx="2"/>
          </p:nvPr>
        </p:nvSpPr>
        <p:spPr>
          <a:xfrm>
            <a:off x="738944" y="1483215"/>
            <a:ext cx="4581708" cy="4824622"/>
          </a:xfrm>
        </p:spPr>
        <p:txBody>
          <a:bodyPr>
            <a:normAutofit/>
          </a:bodyPr>
          <a:lstStyle/>
          <a:p>
            <a:r>
              <a:rPr lang="en-US" sz="2400" dirty="0"/>
              <a:t>According to the National Center for Health Statistics:  The percent distribution of number of lifetime significant head injuries among children ages 3-17 who have ever had a significant head injury by sex in the United States in 2016.</a:t>
            </a:r>
          </a:p>
          <a:p>
            <a:pPr marL="342900" indent="-342900">
              <a:buFont typeface="Arial" panose="020B0604020202020204" pitchFamily="34" charset="0"/>
              <a:buChar char="•"/>
            </a:pPr>
            <a:r>
              <a:rPr lang="en-US" sz="3200" dirty="0"/>
              <a:t>Approximately 80% are classified as mild head injuries or concussions.</a:t>
            </a:r>
          </a:p>
          <a:p>
            <a:pPr marL="342900" indent="-342900">
              <a:buFont typeface="Arial" panose="020B0604020202020204" pitchFamily="34" charset="0"/>
              <a:buChar char="•"/>
            </a:pPr>
            <a:r>
              <a:rPr lang="en-US" sz="3200" dirty="0"/>
              <a:t>3% are fatal</a:t>
            </a:r>
          </a:p>
        </p:txBody>
      </p:sp>
      <p:sp>
        <p:nvSpPr>
          <p:cNvPr id="5" name="Slide Number Placeholder 4">
            <a:extLst>
              <a:ext uri="{FF2B5EF4-FFF2-40B4-BE49-F238E27FC236}">
                <a16:creationId xmlns:a16="http://schemas.microsoft.com/office/drawing/2014/main" id="{C806BCB2-35C6-F200-C8F6-CFEC22CC247C}"/>
              </a:ext>
            </a:extLst>
          </p:cNvPr>
          <p:cNvSpPr>
            <a:spLocks noGrp="1"/>
          </p:cNvSpPr>
          <p:nvPr>
            <p:ph type="sldNum" sz="quarter" idx="12"/>
          </p:nvPr>
        </p:nvSpPr>
        <p:spPr/>
        <p:txBody>
          <a:bodyPr/>
          <a:lstStyle/>
          <a:p>
            <a:fld id="{5D5ACDC5-7D88-4043-A5E3-34CEDBAF337A}" type="slidenum">
              <a:rPr lang="en-US" smtClean="0"/>
              <a:t>9</a:t>
            </a:fld>
            <a:endParaRPr lang="en-US"/>
          </a:p>
        </p:txBody>
      </p:sp>
      <p:sp>
        <p:nvSpPr>
          <p:cNvPr id="15" name="Picture Placeholder 14">
            <a:extLst>
              <a:ext uri="{FF2B5EF4-FFF2-40B4-BE49-F238E27FC236}">
                <a16:creationId xmlns:a16="http://schemas.microsoft.com/office/drawing/2014/main" id="{E2B84BE0-4A55-6330-71BD-072B6A11F433}"/>
              </a:ext>
            </a:extLst>
          </p:cNvPr>
          <p:cNvSpPr>
            <a:spLocks noGrp="1"/>
          </p:cNvSpPr>
          <p:nvPr>
            <p:ph type="pic" idx="1"/>
          </p:nvPr>
        </p:nvSpPr>
        <p:spPr>
          <a:xfrm>
            <a:off x="5492428" y="1193728"/>
            <a:ext cx="5862960" cy="4667322"/>
          </a:xfrm>
        </p:spPr>
      </p:sp>
      <p:pic>
        <p:nvPicPr>
          <p:cNvPr id="1028" name="Picture 4" descr="Products - Data Briefs - Number 302 - February 2018">
            <a:extLst>
              <a:ext uri="{FF2B5EF4-FFF2-40B4-BE49-F238E27FC236}">
                <a16:creationId xmlns:a16="http://schemas.microsoft.com/office/drawing/2014/main" id="{18C28AB2-4AEE-3CED-F241-73FAB0C42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428" y="1144724"/>
            <a:ext cx="6453041"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52938"/>
      </p:ext>
    </p:extLst>
  </p:cSld>
  <p:clrMapOvr>
    <a:masterClrMapping/>
  </p:clrMapOvr>
</p:sld>
</file>

<file path=ppt/theme/theme1.xml><?xml version="1.0" encoding="utf-8"?>
<a:theme xmlns:a="http://schemas.openxmlformats.org/drawingml/2006/main" name="Brand Template CM Blue - Titles">
  <a:themeElements>
    <a:clrScheme name="CMKC Brand colors">
      <a:dk1>
        <a:srgbClr val="FFFFFF"/>
      </a:dk1>
      <a:lt1>
        <a:srgbClr val="005EB8"/>
      </a:lt1>
      <a:dk2>
        <a:srgbClr val="FFFFFF"/>
      </a:dk2>
      <a:lt2>
        <a:srgbClr val="005EB8"/>
      </a:lt2>
      <a:accent1>
        <a:srgbClr val="00B9EB"/>
      </a:accent1>
      <a:accent2>
        <a:srgbClr val="FED141"/>
      </a:accent2>
      <a:accent3>
        <a:srgbClr val="C127B9"/>
      </a:accent3>
      <a:accent4>
        <a:srgbClr val="009F4D"/>
      </a:accent4>
      <a:accent5>
        <a:srgbClr val="FE5000"/>
      </a:accent5>
      <a:accent6>
        <a:srgbClr val="005EB8"/>
      </a:accent6>
      <a:hlink>
        <a:srgbClr val="FED141"/>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0" i="0" dirty="0" smtClean="0">
            <a:solidFill>
              <a:srgbClr val="005CB9"/>
            </a:solidFill>
            <a:latin typeface="VAG Rounded Next Medium" panose="020F0502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lolor Block Background +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lor Block Background +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H color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H color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 color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nd Car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emplate CM light Blue Backgroun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White Grey Text">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white footer">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W Photo Background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W Photo Background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W Photo Background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W Photo Background 4">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lor Block Background +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cdc7058-dd48-4a81-90b6-281159ae72e0}" enabled="0" method="" siteId="{fcdc7058-dd48-4a81-90b6-281159ae72e0}" removed="1"/>
</clbl:labelList>
</file>

<file path=docProps/app.xml><?xml version="1.0" encoding="utf-8"?>
<Properties xmlns="http://schemas.openxmlformats.org/officeDocument/2006/extended-properties" xmlns:vt="http://schemas.openxmlformats.org/officeDocument/2006/docPropsVTypes">
  <TotalTime>2786</TotalTime>
  <Words>2500</Words>
  <Application>Microsoft Office PowerPoint</Application>
  <PresentationFormat>Widescreen</PresentationFormat>
  <Paragraphs>355</Paragraphs>
  <Slides>39</Slides>
  <Notes>0</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39</vt:i4>
      </vt:variant>
    </vt:vector>
  </HeadingPairs>
  <TitlesOfParts>
    <vt:vector size="63" baseType="lpstr">
      <vt:lpstr>-apple-system</vt:lpstr>
      <vt:lpstr>Arial</vt:lpstr>
      <vt:lpstr>Arial Narrow</vt:lpstr>
      <vt:lpstr>Arial Rounded MT Bold</vt:lpstr>
      <vt:lpstr>Calibri</vt:lpstr>
      <vt:lpstr>Open Sans</vt:lpstr>
      <vt:lpstr>Times New Roman</vt:lpstr>
      <vt:lpstr>VAG Rounded Next</vt:lpstr>
      <vt:lpstr>VAG Rounded Next SemiBold</vt:lpstr>
      <vt:lpstr>Brand Template CM Blue - Titles</vt:lpstr>
      <vt:lpstr>Brand Template CM light Blue Background</vt:lpstr>
      <vt:lpstr>Brand Template White Grey Text</vt:lpstr>
      <vt:lpstr>Blue Background white footer</vt:lpstr>
      <vt:lpstr>BW Photo Background 1</vt:lpstr>
      <vt:lpstr>BW Photo Background 2</vt:lpstr>
      <vt:lpstr>BW Photo Background 3</vt:lpstr>
      <vt:lpstr>BW Photo Background 4</vt:lpstr>
      <vt:lpstr>Clolor Block Background + Photo 1</vt:lpstr>
      <vt:lpstr>Clolor Block Background + Photo 2</vt:lpstr>
      <vt:lpstr>Clolor Block Background + Photo 3</vt:lpstr>
      <vt:lpstr>RH color photo 1</vt:lpstr>
      <vt:lpstr>RH color photo 2</vt:lpstr>
      <vt:lpstr>RH color photo 3</vt:lpstr>
      <vt:lpstr>End Card</vt:lpstr>
      <vt:lpstr>Helping Schools Educate Students with Acquired Brain Injury </vt:lpstr>
      <vt:lpstr>Objectives</vt:lpstr>
      <vt:lpstr>Questions Teachers Ask about Brain Injury</vt:lpstr>
      <vt:lpstr>Characteristics of Acquired Brain Injury (ABI)</vt:lpstr>
      <vt:lpstr>Acquired Brain Injury</vt:lpstr>
      <vt:lpstr>Acquired Brain Injury</vt:lpstr>
      <vt:lpstr>Acquired Brain Injury</vt:lpstr>
      <vt:lpstr>Incidence of ABI/TBI</vt:lpstr>
      <vt:lpstr>Prevalence of ABI/TBI</vt:lpstr>
      <vt:lpstr>Results of ABI/TBI</vt:lpstr>
      <vt:lpstr>Major Recovery Determining Factors</vt:lpstr>
      <vt:lpstr>Treatment of ABI/TBI</vt:lpstr>
      <vt:lpstr>School Contacts from Medical Team</vt:lpstr>
      <vt:lpstr>Communication with Schools</vt:lpstr>
      <vt:lpstr>Making School Recommendations</vt:lpstr>
      <vt:lpstr>Frontal Lobe Injuries</vt:lpstr>
      <vt:lpstr>Long Term Consequences of ABI/TBI</vt:lpstr>
      <vt:lpstr>Possible Memory Deficits from ABI/TBI</vt:lpstr>
      <vt:lpstr>Interventions for Memory</vt:lpstr>
      <vt:lpstr>Possible Social Skill Deficits from ABI/TBI </vt:lpstr>
      <vt:lpstr>Interventions for Social Skills</vt:lpstr>
      <vt:lpstr>Possible Attention Deficits from ABI/TBI </vt:lpstr>
      <vt:lpstr>Interventions for Attention Deficits</vt:lpstr>
      <vt:lpstr>Possible Speech and Language Deficits  from ABI/TBI </vt:lpstr>
      <vt:lpstr>Interventions for Speech and Language</vt:lpstr>
      <vt:lpstr>Possible Physical &amp; Sensory Deficits from ABI/TBI </vt:lpstr>
      <vt:lpstr>Interventions for Physical &amp; Sensory Effects</vt:lpstr>
      <vt:lpstr>Other Possible Interventions Needed</vt:lpstr>
      <vt:lpstr>Traumatic Brain Injury category for IEP (PLAN) </vt:lpstr>
      <vt:lpstr>504 accommodations (if an IEP is not needed) </vt:lpstr>
      <vt:lpstr>Other Health Impaired  IEP category for Non-Traumatic Brain Injury </vt:lpstr>
      <vt:lpstr>On-Going Assessments</vt:lpstr>
      <vt:lpstr>Special Education Services</vt:lpstr>
      <vt:lpstr>Recovery from Acquired Brain Injury:  a life-long process</vt:lpstr>
      <vt:lpstr> BRAIN INJURY ASSOCIATION OF AMERICA </vt:lpstr>
      <vt:lpstr>Contact information:  Gayle D. Domsch, EdD</vt:lpstr>
      <vt:lpstr>References </vt:lpstr>
      <vt:lpstr>References -continued </vt:lpstr>
      <vt:lpstr>PowerPoint Presentation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Gerald, J</dc:creator>
  <cp:lastModifiedBy>Domsch, Gayle, D</cp:lastModifiedBy>
  <cp:revision>178</cp:revision>
  <dcterms:created xsi:type="dcterms:W3CDTF">2018-11-27T16:30:59Z</dcterms:created>
  <dcterms:modified xsi:type="dcterms:W3CDTF">2024-04-23T16:40:08Z</dcterms:modified>
</cp:coreProperties>
</file>