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57" r:id="rId5"/>
  </p:sldMasterIdLst>
  <p:notesMasterIdLst>
    <p:notesMasterId r:id="rId48"/>
  </p:notesMasterIdLst>
  <p:handoutMasterIdLst>
    <p:handoutMasterId r:id="rId49"/>
  </p:handoutMasterIdLst>
  <p:sldIdLst>
    <p:sldId id="256" r:id="rId6"/>
    <p:sldId id="306" r:id="rId7"/>
    <p:sldId id="346" r:id="rId8"/>
    <p:sldId id="308" r:id="rId9"/>
    <p:sldId id="309" r:id="rId10"/>
    <p:sldId id="311" r:id="rId11"/>
    <p:sldId id="310" r:id="rId12"/>
    <p:sldId id="347" r:id="rId13"/>
    <p:sldId id="312" r:id="rId14"/>
    <p:sldId id="313" r:id="rId15"/>
    <p:sldId id="314" r:id="rId16"/>
    <p:sldId id="315" r:id="rId17"/>
    <p:sldId id="316" r:id="rId18"/>
    <p:sldId id="344" r:id="rId19"/>
    <p:sldId id="348" r:id="rId20"/>
    <p:sldId id="318" r:id="rId21"/>
    <p:sldId id="321" r:id="rId22"/>
    <p:sldId id="326" r:id="rId23"/>
    <p:sldId id="327" r:id="rId24"/>
    <p:sldId id="330" r:id="rId25"/>
    <p:sldId id="343" r:id="rId26"/>
    <p:sldId id="325" r:id="rId27"/>
    <p:sldId id="323" r:id="rId28"/>
    <p:sldId id="324" r:id="rId29"/>
    <p:sldId id="322" r:id="rId30"/>
    <p:sldId id="328" r:id="rId31"/>
    <p:sldId id="332" r:id="rId32"/>
    <p:sldId id="338" r:id="rId33"/>
    <p:sldId id="337" r:id="rId34"/>
    <p:sldId id="336" r:id="rId35"/>
    <p:sldId id="335" r:id="rId36"/>
    <p:sldId id="331" r:id="rId37"/>
    <p:sldId id="339" r:id="rId38"/>
    <p:sldId id="341" r:id="rId39"/>
    <p:sldId id="340" r:id="rId40"/>
    <p:sldId id="320" r:id="rId41"/>
    <p:sldId id="342" r:id="rId42"/>
    <p:sldId id="273" r:id="rId43"/>
    <p:sldId id="350" r:id="rId44"/>
    <p:sldId id="349" r:id="rId45"/>
    <p:sldId id="294" r:id="rId46"/>
    <p:sldId id="298" r:id="rId47"/>
  </p:sldIdLst>
  <p:sldSz cx="12192000" cy="6858000"/>
  <p:notesSz cx="9144000" cy="6858000"/>
  <p:embeddedFontLst>
    <p:embeddedFont>
      <p:font typeface="Calisto MT" panose="02040603050505030304" pitchFamily="18"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
      <p:font typeface="Montserrat Medium" panose="00000600000000000000" pitchFamily="2" charset="0"/>
      <p:regular r:id="rId58"/>
      <p:italic r:id="rId59"/>
    </p:embeddedFont>
    <p:embeddedFont>
      <p:font typeface="Montserrat SemiBold" panose="00000700000000000000" pitchFamily="2" charset="0"/>
      <p:regular r:id="rId60"/>
      <p:bold r:id="rId61"/>
      <p:italic r:id="rId62"/>
      <p:boldItalic r:id="rId63"/>
    </p:embeddedFont>
    <p:embeddedFont>
      <p:font typeface="Univers Condensed" panose="020B0506020202050204" pitchFamily="34" charset="0"/>
      <p:regular r:id="rId64"/>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0">
          <p15:clr>
            <a:srgbClr val="A4A3A4"/>
          </p15:clr>
        </p15:guide>
        <p15:guide id="3" orient="horz" pos="1920" userDrawn="1">
          <p15:clr>
            <a:srgbClr val="A4A3A4"/>
          </p15:clr>
        </p15:guide>
        <p15:guide id="4"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C9AC78-6C5E-E47B-5420-3342EBBC6FDF}" name="Charlie Foster" initials="CF" userId="S::jamfoa@childrens.com::b3fb1f61-63a3-42ba-b0d6-8e50fefbecf3" providerId="AD"/>
  <p188:author id="{E111EE88-4B80-6A58-5E6F-086260D76922}" name="Christina Wymer" initials="CW" userId="S::chrwym@childrens.com::41f910c0-596a-44a8-b6ed-eabe3416391d" providerId="AD"/>
  <p188:author id="{0A09B0AC-94AC-4CEE-4041-DA8ECD215489}" name="Kristen Holland Shear" initials="KS" userId="S::krihof@childrens.com::e29f3caa-8af4-4be7-8cac-e9487ff35021" providerId="AD"/>
  <p188:author id="{51DC9DAF-F804-323B-04AE-A5054CE7E8AA}" name="Betsy Friauf" initials="BF" userId="S::elifri@childrens.com::2f348fc2-1acd-4caf-a35c-3598b8f04b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Marie Levi" initials="AML" lastIdx="11" clrIdx="0">
    <p:extLst>
      <p:ext uri="{19B8F6BF-5375-455C-9EA6-DF929625EA0E}">
        <p15:presenceInfo xmlns:p15="http://schemas.microsoft.com/office/powerpoint/2012/main" userId="S::annmcm@childrens.com::7d61d2e9-5283-4a80-beec-4f9bd630bb08" providerId="AD"/>
      </p:ext>
    </p:extLst>
  </p:cmAuthor>
  <p:cmAuthor id="2" name="Anna Bootenhoff" initials="AB" lastIdx="6" clrIdx="1">
    <p:extLst>
      <p:ext uri="{19B8F6BF-5375-455C-9EA6-DF929625EA0E}">
        <p15:presenceInfo xmlns:p15="http://schemas.microsoft.com/office/powerpoint/2012/main" userId="S::Anna.Bootenhoff@childrens.com::6040e65d-f975-494c-a869-b3dd8cbdaffc" providerId="AD"/>
      </p:ext>
    </p:extLst>
  </p:cmAuthor>
  <p:cmAuthor id="3" name="Amanda Long" initials="AL" lastIdx="7" clrIdx="2">
    <p:extLst>
      <p:ext uri="{19B8F6BF-5375-455C-9EA6-DF929625EA0E}">
        <p15:presenceInfo xmlns:p15="http://schemas.microsoft.com/office/powerpoint/2012/main" userId="S::amaloc@childrens.com::5998cd5e-3629-4e19-94f0-3971c08a94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BE7"/>
    <a:srgbClr val="933195"/>
    <a:srgbClr val="97C2A3"/>
    <a:srgbClr val="FF8D78"/>
    <a:srgbClr val="327FEF"/>
    <a:srgbClr val="00A8BF"/>
    <a:srgbClr val="8C84E3"/>
    <a:srgbClr val="ED86E0"/>
    <a:srgbClr val="763AC7"/>
    <a:srgbClr val="A2E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4597"/>
  </p:normalViewPr>
  <p:slideViewPr>
    <p:cSldViewPr snapToGrid="0">
      <p:cViewPr varScale="1">
        <p:scale>
          <a:sx n="80" d="100"/>
          <a:sy n="80" d="100"/>
        </p:scale>
        <p:origin x="660" y="96"/>
      </p:cViewPr>
      <p:guideLst>
        <p:guide orient="horz" pos="312"/>
        <p:guide pos="3840"/>
        <p:guide orient="horz" pos="1920"/>
        <p:guide orient="horz" pos="2260"/>
      </p:guideLst>
    </p:cSldViewPr>
  </p:slideViewPr>
  <p:notesTextViewPr>
    <p:cViewPr>
      <p:scale>
        <a:sx n="1" d="1"/>
        <a:sy n="1" d="1"/>
      </p:scale>
      <p:origin x="0" y="0"/>
    </p:cViewPr>
  </p:notesTextViewPr>
  <p:sorterViewPr>
    <p:cViewPr>
      <p:scale>
        <a:sx n="165" d="100"/>
        <a:sy n="165" d="100"/>
      </p:scale>
      <p:origin x="0" y="0"/>
    </p:cViewPr>
  </p:sorterViewPr>
  <p:notesViewPr>
    <p:cSldViewPr snapToGrid="0">
      <p:cViewPr>
        <p:scale>
          <a:sx n="1" d="2"/>
          <a:sy n="1" d="2"/>
        </p:scale>
        <p:origin x="5024" y="246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font" Target="fonts/font1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1.fntdata"/><Relationship Id="rId5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2351D6-85BD-7847-97C4-A6FC8E8282FA}"/>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latin typeface="Montserrat" pitchFamily="2" charset="77"/>
            </a:endParaRPr>
          </a:p>
        </p:txBody>
      </p:sp>
      <p:sp>
        <p:nvSpPr>
          <p:cNvPr id="3" name="Date Placeholder 2">
            <a:extLst>
              <a:ext uri="{FF2B5EF4-FFF2-40B4-BE49-F238E27FC236}">
                <a16:creationId xmlns:a16="http://schemas.microsoft.com/office/drawing/2014/main" id="{BBCF12AA-F694-C44E-876F-75A6DAF0CB8C}"/>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7F3DFBE0-F91D-C147-A790-6525D12BEE15}" type="datetimeFigureOut">
              <a:rPr lang="en-US" smtClean="0">
                <a:latin typeface="Montserrat" pitchFamily="2" charset="77"/>
              </a:rPr>
              <a:t>5/2/2024</a:t>
            </a:fld>
            <a:endParaRPr lang="en-US" dirty="0">
              <a:latin typeface="Montserrat" pitchFamily="2" charset="77"/>
            </a:endParaRPr>
          </a:p>
        </p:txBody>
      </p:sp>
      <p:sp>
        <p:nvSpPr>
          <p:cNvPr id="4" name="Footer Placeholder 3">
            <a:extLst>
              <a:ext uri="{FF2B5EF4-FFF2-40B4-BE49-F238E27FC236}">
                <a16:creationId xmlns:a16="http://schemas.microsoft.com/office/drawing/2014/main" id="{9C2AE21A-2785-3D45-B76F-5E9617ED709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Montserrat" pitchFamily="2" charset="77"/>
            </a:endParaRPr>
          </a:p>
        </p:txBody>
      </p:sp>
      <p:sp>
        <p:nvSpPr>
          <p:cNvPr id="5" name="Slide Number Placeholder 4">
            <a:extLst>
              <a:ext uri="{FF2B5EF4-FFF2-40B4-BE49-F238E27FC236}">
                <a16:creationId xmlns:a16="http://schemas.microsoft.com/office/drawing/2014/main" id="{58A1DF98-8B15-F54F-8FF8-6E32096A6A2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8948CE4-8373-C04A-8511-C6EC42FC2522}" type="slidenum">
              <a:rPr lang="en-US" smtClean="0">
                <a:latin typeface="Montserrat" pitchFamily="2" charset="77"/>
              </a:rPr>
              <a:t>‹#›</a:t>
            </a:fld>
            <a:endParaRPr lang="en-US" dirty="0">
              <a:latin typeface="Montserrat" pitchFamily="2" charset="77"/>
            </a:endParaRPr>
          </a:p>
        </p:txBody>
      </p:sp>
    </p:spTree>
    <p:extLst>
      <p:ext uri="{BB962C8B-B14F-4D97-AF65-F5344CB8AC3E}">
        <p14:creationId xmlns:p14="http://schemas.microsoft.com/office/powerpoint/2010/main" val="167730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b="0" i="0">
                <a:latin typeface="Montserrat" pitchFamily="2" charset="77"/>
              </a:defRPr>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b="0" i="0">
                <a:latin typeface="Montserrat" pitchFamily="2" charset="77"/>
              </a:defRPr>
            </a:lvl1pPr>
          </a:lstStyle>
          <a:p>
            <a:fld id="{07581613-9865-714A-ADE9-9D76E1BF0046}" type="datetimeFigureOut">
              <a:rPr lang="en-US" smtClean="0"/>
              <a:pPr/>
              <a:t>5/2/2024</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Montserrat" pitchFamily="2" charset="77"/>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Montserrat" pitchFamily="2" charset="77"/>
              </a:defRPr>
            </a:lvl1pPr>
          </a:lstStyle>
          <a:p>
            <a:fld id="{DCB09FE4-4505-8445-B991-6AE7EC0D2690}" type="slidenum">
              <a:rPr lang="en-US" smtClean="0"/>
              <a:pPr/>
              <a:t>‹#›</a:t>
            </a:fld>
            <a:endParaRPr lang="en-US" dirty="0"/>
          </a:p>
        </p:txBody>
      </p:sp>
    </p:spTree>
    <p:extLst>
      <p:ext uri="{BB962C8B-B14F-4D97-AF65-F5344CB8AC3E}">
        <p14:creationId xmlns:p14="http://schemas.microsoft.com/office/powerpoint/2010/main" val="361171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itchFamily="2" charset="77"/>
        <a:ea typeface="+mn-ea"/>
        <a:cs typeface="+mn-cs"/>
      </a:defRPr>
    </a:lvl1pPr>
    <a:lvl2pPr marL="457200" algn="l" defTabSz="914400" rtl="0" eaLnBrk="1" latinLnBrk="0" hangingPunct="1">
      <a:defRPr sz="1200" b="0" i="0" kern="1200">
        <a:solidFill>
          <a:schemeClr val="tx1"/>
        </a:solidFill>
        <a:latin typeface="Montserrat" pitchFamily="2" charset="77"/>
        <a:ea typeface="+mn-ea"/>
        <a:cs typeface="+mn-cs"/>
      </a:defRPr>
    </a:lvl2pPr>
    <a:lvl3pPr marL="914400" algn="l" defTabSz="914400" rtl="0" eaLnBrk="1" latinLnBrk="0" hangingPunct="1">
      <a:defRPr sz="1200" b="0" i="0" kern="1200">
        <a:solidFill>
          <a:schemeClr val="tx1"/>
        </a:solidFill>
        <a:latin typeface="Montserrat" pitchFamily="2" charset="77"/>
        <a:ea typeface="+mn-ea"/>
        <a:cs typeface="+mn-cs"/>
      </a:defRPr>
    </a:lvl3pPr>
    <a:lvl4pPr marL="1371600" algn="l" defTabSz="914400" rtl="0" eaLnBrk="1" latinLnBrk="0" hangingPunct="1">
      <a:defRPr sz="1200" b="0" i="0" kern="1200">
        <a:solidFill>
          <a:schemeClr val="tx1"/>
        </a:solidFill>
        <a:latin typeface="Montserrat" pitchFamily="2" charset="77"/>
        <a:ea typeface="+mn-ea"/>
        <a:cs typeface="+mn-cs"/>
      </a:defRPr>
    </a:lvl4pPr>
    <a:lvl5pPr marL="1828800" algn="l" defTabSz="914400" rtl="0" eaLnBrk="1" latinLnBrk="0" hangingPunct="1">
      <a:defRPr sz="1200" b="0" i="0" kern="1200">
        <a:solidFill>
          <a:schemeClr val="tx1"/>
        </a:solidFill>
        <a:latin typeface="Montserra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09FE4-4505-8445-B991-6AE7EC0D2690}" type="slidenum">
              <a:rPr lang="en-US" smtClean="0"/>
              <a:pPr/>
              <a:t>34</a:t>
            </a:fld>
            <a:endParaRPr lang="en-US" dirty="0"/>
          </a:p>
        </p:txBody>
      </p:sp>
    </p:spTree>
    <p:extLst>
      <p:ext uri="{BB962C8B-B14F-4D97-AF65-F5344CB8AC3E}">
        <p14:creationId xmlns:p14="http://schemas.microsoft.com/office/powerpoint/2010/main" val="250291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12575099-B3AD-44D7-919B-BCB6DC3E7F21}" type="datetimeFigureOut">
              <a:rPr lang="en-US" dirty="0"/>
              <a:t>5/2/2024</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8472737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F18115DA-6CBC-4AEF-A85F-371C66916CF8}" type="datetimeFigureOut">
              <a:rPr lang="en-US" dirty="0"/>
              <a:t>5/2/2024</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08335329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A6007E4-95E8-4ABC-B20B-51235318A487}" type="datetimeFigureOut">
              <a:rPr lang="en-US" dirty="0"/>
              <a:t>5/2/2024</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158659286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 Cover 1">
    <p:spTree>
      <p:nvGrpSpPr>
        <p:cNvPr id="1" name=""/>
        <p:cNvGrpSpPr/>
        <p:nvPr/>
      </p:nvGrpSpPr>
      <p:grpSpPr>
        <a:xfrm>
          <a:off x="0" y="0"/>
          <a:ext cx="0" cy="0"/>
          <a:chOff x="0" y="0"/>
          <a:chExt cx="0" cy="0"/>
        </a:xfrm>
      </p:grpSpPr>
      <p:pic>
        <p:nvPicPr>
          <p:cNvPr id="4" name="Picture Placeholder 2">
            <a:extLst>
              <a:ext uri="{FF2B5EF4-FFF2-40B4-BE49-F238E27FC236}">
                <a16:creationId xmlns:a16="http://schemas.microsoft.com/office/drawing/2014/main" id="{06BAA494-6DEA-6E47-A586-EB44E65C0E48}"/>
              </a:ext>
            </a:extLst>
          </p:cNvPr>
          <p:cNvPicPr>
            <a:picLocks noChangeAspect="1"/>
          </p:cNvPicPr>
          <p:nvPr userDrawn="1"/>
        </p:nvPicPr>
        <p:blipFill>
          <a:blip r:embed="rId2"/>
          <a:srcRect t="178" b="178"/>
          <a:stretch/>
        </p:blipFill>
        <p:spPr>
          <a:xfrm>
            <a:off x="-43660" y="0"/>
            <a:ext cx="12235660" cy="6858000"/>
          </a:xfrm>
          <a:prstGeom prst="rect">
            <a:avLst/>
          </a:prstGeom>
        </p:spPr>
      </p:pic>
      <p:sp>
        <p:nvSpPr>
          <p:cNvPr id="10" name="Picture Placeholder 9">
            <a:extLst>
              <a:ext uri="{FF2B5EF4-FFF2-40B4-BE49-F238E27FC236}">
                <a16:creationId xmlns:a16="http://schemas.microsoft.com/office/drawing/2014/main" id="{66E62E76-FC1C-A74A-8C1B-D6E80C0149CB}"/>
              </a:ext>
            </a:extLst>
          </p:cNvPr>
          <p:cNvSpPr>
            <a:spLocks noGrp="1"/>
          </p:cNvSpPr>
          <p:nvPr>
            <p:ph type="pic" sz="quarter" idx="14" hasCustomPrompt="1"/>
          </p:nvPr>
        </p:nvSpPr>
        <p:spPr>
          <a:xfrm>
            <a:off x="8824392" y="5868639"/>
            <a:ext cx="1671981" cy="746473"/>
          </a:xfrm>
          <a:prstGeom prst="rect">
            <a:avLst/>
          </a:prstGeom>
        </p:spPr>
        <p:txBody>
          <a:bodyPr/>
          <a:lstStyle>
            <a:lvl1pPr marL="0" indent="0">
              <a:buNone/>
              <a:defRPr sz="1600" b="0" i="0">
                <a:latin typeface="Montserrat" pitchFamily="2" charset="77"/>
                <a:cs typeface="Arial" panose="020B0604020202020204" pitchFamily="34" charset="0"/>
              </a:defRPr>
            </a:lvl1pPr>
          </a:lstStyle>
          <a:p>
            <a:r>
              <a:rPr lang="en-US" dirty="0"/>
              <a:t>Additional Logo If Needed</a:t>
            </a:r>
          </a:p>
        </p:txBody>
      </p:sp>
      <p:sp>
        <p:nvSpPr>
          <p:cNvPr id="3" name="Text Placeholder 8">
            <a:extLst>
              <a:ext uri="{FF2B5EF4-FFF2-40B4-BE49-F238E27FC236}">
                <a16:creationId xmlns:a16="http://schemas.microsoft.com/office/drawing/2014/main" id="{B551DCB4-EF0B-79E1-A08D-296CA6B4C850}"/>
              </a:ext>
            </a:extLst>
          </p:cNvPr>
          <p:cNvSpPr>
            <a:spLocks noGrp="1"/>
          </p:cNvSpPr>
          <p:nvPr>
            <p:ph type="body" sz="quarter" idx="13" hasCustomPrompt="1"/>
          </p:nvPr>
        </p:nvSpPr>
        <p:spPr>
          <a:xfrm>
            <a:off x="587945" y="2692371"/>
            <a:ext cx="5561169" cy="1593362"/>
          </a:xfrm>
          <a:prstGeom prst="rect">
            <a:avLst/>
          </a:prstGeom>
        </p:spPr>
        <p:txBody>
          <a:bodyPr lIns="0" tIns="0" rIns="0" bIns="0" anchor="t"/>
          <a:lstStyle>
            <a:lvl1pPr marL="0" indent="0" algn="l">
              <a:lnSpc>
                <a:spcPts val="2360"/>
              </a:lnSpc>
              <a:spcBef>
                <a:spcPts val="0"/>
              </a:spcBef>
              <a:buNone/>
              <a:defRPr sz="1800" b="0" i="0" baseline="0">
                <a:solidFill>
                  <a:srgbClr val="F2EBE7"/>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r>
              <a:rPr lang="en-US" sz="1800" dirty="0"/>
              <a:t>[Click to Add Your Name]</a:t>
            </a:r>
            <a:br>
              <a:rPr lang="en-US" sz="1800" dirty="0"/>
            </a:br>
            <a:r>
              <a:rPr lang="en-US" sz="1800" dirty="0"/>
              <a:t>[Click to Add Your Title] at Children’s </a:t>
            </a:r>
            <a:r>
              <a:rPr lang="en-US" sz="1800" dirty="0" err="1"/>
              <a:t>Health</a:t>
            </a:r>
            <a:r>
              <a:rPr lang="en-US" sz="1800" baseline="30000" dirty="0" err="1"/>
              <a:t>SM</a:t>
            </a:r>
            <a:br>
              <a:rPr lang="en-US" sz="1800" baseline="30000" dirty="0" err="1"/>
            </a:br>
            <a:r>
              <a:rPr lang="en-US" sz="1800" dirty="0"/>
              <a:t>[Click to Add Your Title], UT Southwestern</a:t>
            </a:r>
            <a:br>
              <a:rPr lang="en-US" sz="1800" dirty="0"/>
            </a:br>
            <a:r>
              <a:rPr lang="en-US" sz="1800" dirty="0"/>
              <a:t>[Click to Add Date of Presentation]</a:t>
            </a:r>
            <a:br>
              <a:rPr lang="en-US" sz="1800" dirty="0"/>
            </a:br>
            <a:r>
              <a:rPr lang="en-US" sz="1800" dirty="0"/>
              <a:t>[Click to Add Subhead]</a:t>
            </a:r>
          </a:p>
        </p:txBody>
      </p:sp>
      <p:sp>
        <p:nvSpPr>
          <p:cNvPr id="6" name="Text Placeholder 8">
            <a:extLst>
              <a:ext uri="{FF2B5EF4-FFF2-40B4-BE49-F238E27FC236}">
                <a16:creationId xmlns:a16="http://schemas.microsoft.com/office/drawing/2014/main" id="{E9811B2F-369F-5063-1F7E-63D5EC63329F}"/>
              </a:ext>
            </a:extLst>
          </p:cNvPr>
          <p:cNvSpPr>
            <a:spLocks noGrp="1"/>
          </p:cNvSpPr>
          <p:nvPr>
            <p:ph type="body" sz="quarter" idx="11" hasCustomPrompt="1"/>
          </p:nvPr>
        </p:nvSpPr>
        <p:spPr>
          <a:xfrm>
            <a:off x="534219" y="863410"/>
            <a:ext cx="6384845" cy="1571971"/>
          </a:xfrm>
          <a:prstGeom prst="rect">
            <a:avLst/>
          </a:prstGeom>
        </p:spPr>
        <p:txBody>
          <a:bodyPr lIns="0" tIns="0" rIns="0" bIns="0" anchor="b" anchorCtr="0"/>
          <a:lstStyle>
            <a:lvl1pPr marL="0" indent="0" algn="l">
              <a:lnSpc>
                <a:spcPts val="5860"/>
              </a:lnSpc>
              <a:spcBef>
                <a:spcPts val="0"/>
              </a:spcBef>
              <a:buNone/>
              <a:defRPr sz="5800" b="1" i="0" baseline="0">
                <a:solidFill>
                  <a:srgbClr val="F2EBE7"/>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headline goes</a:t>
            </a:r>
            <a:br>
              <a:rPr lang="en-US" dirty="0"/>
            </a:br>
            <a:r>
              <a:rPr lang="en-US" dirty="0"/>
              <a:t>here</a:t>
            </a:r>
          </a:p>
        </p:txBody>
      </p:sp>
    </p:spTree>
    <p:extLst>
      <p:ext uri="{BB962C8B-B14F-4D97-AF65-F5344CB8AC3E}">
        <p14:creationId xmlns:p14="http://schemas.microsoft.com/office/powerpoint/2010/main" val="2526921169"/>
      </p:ext>
    </p:extLst>
  </p:cSld>
  <p:clrMapOvr>
    <a:masterClrMapping/>
  </p:clrMapOvr>
  <p:extLst>
    <p:ext uri="{DCECCB84-F9BA-43D5-87BE-67443E8EF086}">
      <p15:sldGuideLst xmlns:p15="http://schemas.microsoft.com/office/powerpoint/2012/main">
        <p15:guide id="1" orient="horz" pos="480">
          <p15:clr>
            <a:srgbClr val="FBAE40"/>
          </p15:clr>
        </p15:guide>
        <p15:guide id="2" pos="3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agenda or text with 6 bullets">
    <p:bg>
      <p:bgPr>
        <a:solidFill>
          <a:srgbClr val="F2EBE7"/>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36DC54-7154-DFFD-0AB1-EBBE6298836A}"/>
              </a:ext>
            </a:extLst>
          </p:cNvPr>
          <p:cNvPicPr>
            <a:picLocks noChangeAspect="1"/>
          </p:cNvPicPr>
          <p:nvPr userDrawn="1"/>
        </p:nvPicPr>
        <p:blipFill>
          <a:blip r:embed="rId2"/>
          <a:srcRect/>
          <a:stretch/>
        </p:blipFill>
        <p:spPr>
          <a:xfrm>
            <a:off x="0" y="0"/>
            <a:ext cx="12192000" cy="6858000"/>
          </a:xfrm>
          <a:prstGeom prst="rect">
            <a:avLst/>
          </a:prstGeom>
        </p:spPr>
      </p:pic>
      <p:sp>
        <p:nvSpPr>
          <p:cNvPr id="28" name="Text Placeholder 8">
            <a:extLst>
              <a:ext uri="{FF2B5EF4-FFF2-40B4-BE49-F238E27FC236}">
                <a16:creationId xmlns:a16="http://schemas.microsoft.com/office/drawing/2014/main" id="{7D399969-FCD5-DC4E-9510-6DDC9A540235}"/>
              </a:ext>
            </a:extLst>
          </p:cNvPr>
          <p:cNvSpPr>
            <a:spLocks noGrp="1"/>
          </p:cNvSpPr>
          <p:nvPr>
            <p:ph type="body" sz="quarter" idx="11" hasCustomPrompt="1"/>
          </p:nvPr>
        </p:nvSpPr>
        <p:spPr>
          <a:xfrm>
            <a:off x="1648115" y="2457404"/>
            <a:ext cx="4297410" cy="427188"/>
          </a:xfrm>
          <a:prstGeom prst="rect">
            <a:avLst/>
          </a:prstGeom>
        </p:spPr>
        <p:txBody>
          <a:bodyPr lIns="0" tIns="0" rIns="0" bIns="0" anchor="ctr"/>
          <a:lstStyle>
            <a:lvl1pPr marL="0" indent="0" algn="l">
              <a:lnSpc>
                <a:spcPct val="100000"/>
              </a:lnSpc>
              <a:spcBef>
                <a:spcPts val="0"/>
              </a:spcBef>
              <a:buNone/>
              <a:defRPr sz="2000" b="0" i="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Section name</a:t>
            </a:r>
          </a:p>
        </p:txBody>
      </p:sp>
      <p:sp>
        <p:nvSpPr>
          <p:cNvPr id="30" name="Text Placeholder 8">
            <a:extLst>
              <a:ext uri="{FF2B5EF4-FFF2-40B4-BE49-F238E27FC236}">
                <a16:creationId xmlns:a16="http://schemas.microsoft.com/office/drawing/2014/main" id="{00C89ED4-1C0F-B741-8704-0646A58349B8}"/>
              </a:ext>
            </a:extLst>
          </p:cNvPr>
          <p:cNvSpPr>
            <a:spLocks noGrp="1"/>
          </p:cNvSpPr>
          <p:nvPr>
            <p:ph type="body" sz="quarter" idx="14" hasCustomPrompt="1"/>
          </p:nvPr>
        </p:nvSpPr>
        <p:spPr>
          <a:xfrm>
            <a:off x="1648115" y="3265806"/>
            <a:ext cx="4297410" cy="427188"/>
          </a:xfrm>
          <a:prstGeom prst="rect">
            <a:avLst/>
          </a:prstGeom>
        </p:spPr>
        <p:txBody>
          <a:bodyPr lIns="0" tIns="0" rIns="0" bIns="0" anchor="ctr"/>
          <a:lstStyle>
            <a:lvl1pPr marL="0" indent="0" algn="l">
              <a:lnSpc>
                <a:spcPct val="100000"/>
              </a:lnSpc>
              <a:spcBef>
                <a:spcPts val="0"/>
              </a:spcBef>
              <a:buNone/>
              <a:defRPr sz="2000" b="0" i="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Section name</a:t>
            </a:r>
          </a:p>
        </p:txBody>
      </p:sp>
      <p:sp>
        <p:nvSpPr>
          <p:cNvPr id="32" name="Text Placeholder 8">
            <a:extLst>
              <a:ext uri="{FF2B5EF4-FFF2-40B4-BE49-F238E27FC236}">
                <a16:creationId xmlns:a16="http://schemas.microsoft.com/office/drawing/2014/main" id="{441A00D8-1066-464E-9C75-C4E872FBDBBE}"/>
              </a:ext>
            </a:extLst>
          </p:cNvPr>
          <p:cNvSpPr>
            <a:spLocks noGrp="1"/>
          </p:cNvSpPr>
          <p:nvPr>
            <p:ph type="body" sz="quarter" idx="16" hasCustomPrompt="1"/>
          </p:nvPr>
        </p:nvSpPr>
        <p:spPr>
          <a:xfrm>
            <a:off x="1648115" y="4074208"/>
            <a:ext cx="4297410" cy="427188"/>
          </a:xfrm>
          <a:prstGeom prst="rect">
            <a:avLst/>
          </a:prstGeom>
        </p:spPr>
        <p:txBody>
          <a:bodyPr lIns="0" tIns="0" rIns="0" bIns="0" anchor="ctr"/>
          <a:lstStyle>
            <a:lvl1pPr marL="0" indent="0" algn="l">
              <a:lnSpc>
                <a:spcPct val="100000"/>
              </a:lnSpc>
              <a:spcBef>
                <a:spcPts val="0"/>
              </a:spcBef>
              <a:buNone/>
              <a:defRPr sz="2000" b="0" i="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Section name</a:t>
            </a:r>
          </a:p>
        </p:txBody>
      </p:sp>
      <p:pic>
        <p:nvPicPr>
          <p:cNvPr id="5" name="Picture 4" descr="A red balloon on a black background&#10;&#10;Description automatically generated">
            <a:extLst>
              <a:ext uri="{FF2B5EF4-FFF2-40B4-BE49-F238E27FC236}">
                <a16:creationId xmlns:a16="http://schemas.microsoft.com/office/drawing/2014/main" id="{572813ED-B7E3-2A8D-CF52-DBF5F30E996E}"/>
              </a:ext>
            </a:extLst>
          </p:cNvPr>
          <p:cNvPicPr>
            <a:picLocks noChangeAspect="1"/>
          </p:cNvPicPr>
          <p:nvPr userDrawn="1"/>
        </p:nvPicPr>
        <p:blipFill>
          <a:blip r:embed="rId3"/>
          <a:stretch>
            <a:fillRect/>
          </a:stretch>
        </p:blipFill>
        <p:spPr>
          <a:xfrm>
            <a:off x="960498" y="2346954"/>
            <a:ext cx="617749" cy="717386"/>
          </a:xfrm>
          <a:prstGeom prst="rect">
            <a:avLst/>
          </a:prstGeom>
        </p:spPr>
      </p:pic>
      <p:pic>
        <p:nvPicPr>
          <p:cNvPr id="11" name="Picture 10" descr="A red balloon on a black background&#10;&#10;Description automatically generated">
            <a:extLst>
              <a:ext uri="{FF2B5EF4-FFF2-40B4-BE49-F238E27FC236}">
                <a16:creationId xmlns:a16="http://schemas.microsoft.com/office/drawing/2014/main" id="{E367F215-14AF-4887-9284-F57088C339B6}"/>
              </a:ext>
            </a:extLst>
          </p:cNvPr>
          <p:cNvPicPr>
            <a:picLocks noChangeAspect="1"/>
          </p:cNvPicPr>
          <p:nvPr userDrawn="1"/>
        </p:nvPicPr>
        <p:blipFill>
          <a:blip r:embed="rId3"/>
          <a:stretch>
            <a:fillRect/>
          </a:stretch>
        </p:blipFill>
        <p:spPr>
          <a:xfrm>
            <a:off x="960498" y="3141749"/>
            <a:ext cx="617749" cy="717386"/>
          </a:xfrm>
          <a:prstGeom prst="rect">
            <a:avLst/>
          </a:prstGeom>
        </p:spPr>
      </p:pic>
      <p:pic>
        <p:nvPicPr>
          <p:cNvPr id="14" name="Picture 13" descr="A red balloon on a black background&#10;&#10;Description automatically generated">
            <a:extLst>
              <a:ext uri="{FF2B5EF4-FFF2-40B4-BE49-F238E27FC236}">
                <a16:creationId xmlns:a16="http://schemas.microsoft.com/office/drawing/2014/main" id="{F1346B27-799F-0A1D-B79F-ABBD4CE68309}"/>
              </a:ext>
            </a:extLst>
          </p:cNvPr>
          <p:cNvPicPr>
            <a:picLocks noChangeAspect="1"/>
          </p:cNvPicPr>
          <p:nvPr userDrawn="1"/>
        </p:nvPicPr>
        <p:blipFill>
          <a:blip r:embed="rId3"/>
          <a:stretch>
            <a:fillRect/>
          </a:stretch>
        </p:blipFill>
        <p:spPr>
          <a:xfrm>
            <a:off x="960498" y="3936544"/>
            <a:ext cx="617749" cy="717386"/>
          </a:xfrm>
          <a:prstGeom prst="rect">
            <a:avLst/>
          </a:prstGeom>
        </p:spPr>
      </p:pic>
      <p:sp>
        <p:nvSpPr>
          <p:cNvPr id="21" name="Text Placeholder 8">
            <a:extLst>
              <a:ext uri="{FF2B5EF4-FFF2-40B4-BE49-F238E27FC236}">
                <a16:creationId xmlns:a16="http://schemas.microsoft.com/office/drawing/2014/main" id="{C1660723-DFE2-5275-3F83-6072A680AB6D}"/>
              </a:ext>
            </a:extLst>
          </p:cNvPr>
          <p:cNvSpPr>
            <a:spLocks noGrp="1"/>
          </p:cNvSpPr>
          <p:nvPr>
            <p:ph type="body" sz="quarter" idx="51" hasCustomPrompt="1"/>
          </p:nvPr>
        </p:nvSpPr>
        <p:spPr>
          <a:xfrm>
            <a:off x="6636800" y="2457404"/>
            <a:ext cx="4297410" cy="427188"/>
          </a:xfrm>
          <a:prstGeom prst="rect">
            <a:avLst/>
          </a:prstGeom>
        </p:spPr>
        <p:txBody>
          <a:bodyPr lIns="0" tIns="0" rIns="0" bIns="0" anchor="ctr"/>
          <a:lstStyle>
            <a:lvl1pPr marL="0" indent="0" algn="l">
              <a:lnSpc>
                <a:spcPct val="100000"/>
              </a:lnSpc>
              <a:spcBef>
                <a:spcPts val="0"/>
              </a:spcBef>
              <a:buNone/>
              <a:defRPr sz="2000" b="0" i="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Section name</a:t>
            </a:r>
          </a:p>
        </p:txBody>
      </p:sp>
      <p:sp>
        <p:nvSpPr>
          <p:cNvPr id="22" name="Text Placeholder 8">
            <a:extLst>
              <a:ext uri="{FF2B5EF4-FFF2-40B4-BE49-F238E27FC236}">
                <a16:creationId xmlns:a16="http://schemas.microsoft.com/office/drawing/2014/main" id="{21BC9F8C-A649-98D8-7FBE-AD47AC22D299}"/>
              </a:ext>
            </a:extLst>
          </p:cNvPr>
          <p:cNvSpPr>
            <a:spLocks noGrp="1"/>
          </p:cNvSpPr>
          <p:nvPr>
            <p:ph type="body" sz="quarter" idx="52" hasCustomPrompt="1"/>
          </p:nvPr>
        </p:nvSpPr>
        <p:spPr>
          <a:xfrm>
            <a:off x="6636800" y="3265806"/>
            <a:ext cx="4297410" cy="427188"/>
          </a:xfrm>
          <a:prstGeom prst="rect">
            <a:avLst/>
          </a:prstGeom>
        </p:spPr>
        <p:txBody>
          <a:bodyPr lIns="0" tIns="0" rIns="0" bIns="0" anchor="ctr"/>
          <a:lstStyle>
            <a:lvl1pPr marL="0" indent="0" algn="l">
              <a:lnSpc>
                <a:spcPct val="100000"/>
              </a:lnSpc>
              <a:spcBef>
                <a:spcPts val="0"/>
              </a:spcBef>
              <a:buNone/>
              <a:defRPr sz="2000" b="0" i="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Section name</a:t>
            </a:r>
          </a:p>
        </p:txBody>
      </p:sp>
      <p:sp>
        <p:nvSpPr>
          <p:cNvPr id="23" name="Text Placeholder 8">
            <a:extLst>
              <a:ext uri="{FF2B5EF4-FFF2-40B4-BE49-F238E27FC236}">
                <a16:creationId xmlns:a16="http://schemas.microsoft.com/office/drawing/2014/main" id="{A162E781-8133-F4D0-E8E4-37C5C0463E61}"/>
              </a:ext>
            </a:extLst>
          </p:cNvPr>
          <p:cNvSpPr>
            <a:spLocks noGrp="1"/>
          </p:cNvSpPr>
          <p:nvPr>
            <p:ph type="body" sz="quarter" idx="53" hasCustomPrompt="1"/>
          </p:nvPr>
        </p:nvSpPr>
        <p:spPr>
          <a:xfrm>
            <a:off x="6636800" y="4074208"/>
            <a:ext cx="4297410" cy="427188"/>
          </a:xfrm>
          <a:prstGeom prst="rect">
            <a:avLst/>
          </a:prstGeom>
        </p:spPr>
        <p:txBody>
          <a:bodyPr lIns="0" tIns="0" rIns="0" bIns="0" anchor="ctr"/>
          <a:lstStyle>
            <a:lvl1pPr marL="0" indent="0" algn="l">
              <a:lnSpc>
                <a:spcPct val="100000"/>
              </a:lnSpc>
              <a:spcBef>
                <a:spcPts val="0"/>
              </a:spcBef>
              <a:buNone/>
              <a:defRPr sz="2000" b="0" i="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Section name</a:t>
            </a:r>
          </a:p>
        </p:txBody>
      </p:sp>
      <p:pic>
        <p:nvPicPr>
          <p:cNvPr id="24" name="Picture 23" descr="A red balloon on a black background&#10;&#10;Description automatically generated">
            <a:extLst>
              <a:ext uri="{FF2B5EF4-FFF2-40B4-BE49-F238E27FC236}">
                <a16:creationId xmlns:a16="http://schemas.microsoft.com/office/drawing/2014/main" id="{7654D514-90BF-8150-F00B-BAB6761A6057}"/>
              </a:ext>
            </a:extLst>
          </p:cNvPr>
          <p:cNvPicPr>
            <a:picLocks noChangeAspect="1"/>
          </p:cNvPicPr>
          <p:nvPr userDrawn="1"/>
        </p:nvPicPr>
        <p:blipFill>
          <a:blip r:embed="rId3"/>
          <a:stretch>
            <a:fillRect/>
          </a:stretch>
        </p:blipFill>
        <p:spPr>
          <a:xfrm>
            <a:off x="5949183" y="2346954"/>
            <a:ext cx="617749" cy="717386"/>
          </a:xfrm>
          <a:prstGeom prst="rect">
            <a:avLst/>
          </a:prstGeom>
        </p:spPr>
      </p:pic>
      <p:pic>
        <p:nvPicPr>
          <p:cNvPr id="35" name="Picture 34" descr="A red balloon on a black background&#10;&#10;Description automatically generated">
            <a:extLst>
              <a:ext uri="{FF2B5EF4-FFF2-40B4-BE49-F238E27FC236}">
                <a16:creationId xmlns:a16="http://schemas.microsoft.com/office/drawing/2014/main" id="{AA879DFF-1B7F-78E2-2286-E4621B50E090}"/>
              </a:ext>
            </a:extLst>
          </p:cNvPr>
          <p:cNvPicPr>
            <a:picLocks noChangeAspect="1"/>
          </p:cNvPicPr>
          <p:nvPr userDrawn="1"/>
        </p:nvPicPr>
        <p:blipFill>
          <a:blip r:embed="rId3"/>
          <a:stretch>
            <a:fillRect/>
          </a:stretch>
        </p:blipFill>
        <p:spPr>
          <a:xfrm>
            <a:off x="5949183" y="3141749"/>
            <a:ext cx="617749" cy="717386"/>
          </a:xfrm>
          <a:prstGeom prst="rect">
            <a:avLst/>
          </a:prstGeom>
        </p:spPr>
      </p:pic>
      <p:pic>
        <p:nvPicPr>
          <p:cNvPr id="37" name="Picture 36" descr="A red balloon on a black background&#10;&#10;Description automatically generated">
            <a:extLst>
              <a:ext uri="{FF2B5EF4-FFF2-40B4-BE49-F238E27FC236}">
                <a16:creationId xmlns:a16="http://schemas.microsoft.com/office/drawing/2014/main" id="{2AA4AB4E-4EAC-0DD9-7FA7-B3B09375BE86}"/>
              </a:ext>
            </a:extLst>
          </p:cNvPr>
          <p:cNvPicPr>
            <a:picLocks noChangeAspect="1"/>
          </p:cNvPicPr>
          <p:nvPr userDrawn="1"/>
        </p:nvPicPr>
        <p:blipFill>
          <a:blip r:embed="rId3"/>
          <a:stretch>
            <a:fillRect/>
          </a:stretch>
        </p:blipFill>
        <p:spPr>
          <a:xfrm>
            <a:off x="5949183" y="3936544"/>
            <a:ext cx="617749" cy="717386"/>
          </a:xfrm>
          <a:prstGeom prst="rect">
            <a:avLst/>
          </a:prstGeom>
        </p:spPr>
      </p:pic>
      <p:pic>
        <p:nvPicPr>
          <p:cNvPr id="7" name="Picture 6">
            <a:extLst>
              <a:ext uri="{FF2B5EF4-FFF2-40B4-BE49-F238E27FC236}">
                <a16:creationId xmlns:a16="http://schemas.microsoft.com/office/drawing/2014/main" id="{63BEC867-5A5E-FD2A-7AF0-27A61471F27F}"/>
              </a:ext>
            </a:extLst>
          </p:cNvPr>
          <p:cNvPicPr>
            <a:picLocks noChangeAspect="1"/>
          </p:cNvPicPr>
          <p:nvPr userDrawn="1"/>
        </p:nvPicPr>
        <p:blipFill>
          <a:blip r:embed="rId4"/>
          <a:stretch>
            <a:fillRect/>
          </a:stretch>
        </p:blipFill>
        <p:spPr>
          <a:xfrm>
            <a:off x="-5471" y="0"/>
            <a:ext cx="698500" cy="6858000"/>
          </a:xfrm>
          <a:prstGeom prst="rect">
            <a:avLst/>
          </a:prstGeom>
        </p:spPr>
      </p:pic>
      <p:sp>
        <p:nvSpPr>
          <p:cNvPr id="16" name="Slide Number Placeholder 1">
            <a:extLst>
              <a:ext uri="{FF2B5EF4-FFF2-40B4-BE49-F238E27FC236}">
                <a16:creationId xmlns:a16="http://schemas.microsoft.com/office/drawing/2014/main" id="{87AF2286-3E15-CB28-4B3C-968A0B7A8645}"/>
              </a:ext>
            </a:extLst>
          </p:cNvPr>
          <p:cNvSpPr>
            <a:spLocks noGrp="1"/>
          </p:cNvSpPr>
          <p:nvPr>
            <p:ph type="sldNum" sz="quarter" idx="4"/>
          </p:nvPr>
        </p:nvSpPr>
        <p:spPr>
          <a:xfrm>
            <a:off x="200038" y="548640"/>
            <a:ext cx="310896" cy="384048"/>
          </a:xfrm>
          <a:prstGeom prst="rect">
            <a:avLst/>
          </a:prstGeom>
        </p:spPr>
        <p:txBody>
          <a:bodyPr vert="horz" lIns="0" tIns="0" rIns="0" bIns="0" rtlCol="0" anchor="ctr"/>
          <a:lstStyle>
            <a:lvl1pPr algn="ctr">
              <a:defRPr sz="1400" b="1" i="0">
                <a:solidFill>
                  <a:schemeClr val="bg1"/>
                </a:solidFill>
                <a:latin typeface="Montserrat SemiBold" pitchFamily="2" charset="77"/>
                <a:cs typeface="Arial" panose="020B0604020202020204" pitchFamily="34" charset="0"/>
              </a:defRPr>
            </a:lvl1pPr>
          </a:lstStyle>
          <a:p>
            <a:fld id="{4D424DA8-E41A-B94F-9E3D-E487E5F2D87F}" type="slidenum">
              <a:rPr lang="en-US" smtClean="0"/>
              <a:pPr/>
              <a:t>‹#›</a:t>
            </a:fld>
            <a:endParaRPr lang="en-US" dirty="0"/>
          </a:p>
        </p:txBody>
      </p:sp>
      <p:sp>
        <p:nvSpPr>
          <p:cNvPr id="9" name="Text Placeholder 7">
            <a:extLst>
              <a:ext uri="{FF2B5EF4-FFF2-40B4-BE49-F238E27FC236}">
                <a16:creationId xmlns:a16="http://schemas.microsoft.com/office/drawing/2014/main" id="{EB49E0BA-3CD0-9119-E421-0DC254086D66}"/>
              </a:ext>
            </a:extLst>
          </p:cNvPr>
          <p:cNvSpPr>
            <a:spLocks noGrp="1"/>
          </p:cNvSpPr>
          <p:nvPr>
            <p:ph type="body" sz="quarter" idx="57" hasCustomPrompt="1"/>
          </p:nvPr>
        </p:nvSpPr>
        <p:spPr>
          <a:xfrm rot="16200000">
            <a:off x="-1626145" y="4208744"/>
            <a:ext cx="3985570" cy="144544"/>
          </a:xfrm>
          <a:prstGeom prst="rect">
            <a:avLst/>
          </a:prstGeom>
        </p:spPr>
        <p:txBody>
          <a:bodyPr lIns="0" tIns="0" rIns="0" bIns="0"/>
          <a:lstStyle>
            <a:lvl1pPr marL="0" indent="0" algn="r">
              <a:buNone/>
              <a:defRPr sz="900" b="0" i="0" baseline="0">
                <a:solidFill>
                  <a:schemeClr val="tx1"/>
                </a:solidFill>
                <a:latin typeface="Montserrat" pitchFamily="2" charset="77"/>
                <a:cs typeface="Arial" panose="020B0604020202020204" pitchFamily="34" charset="0"/>
              </a:defRPr>
            </a:lvl1pPr>
            <a:lvl2pPr marL="457200" indent="0">
              <a:buNone/>
              <a:defRPr sz="2000" b="0" i="0">
                <a:latin typeface="Arial" panose="020B0604020202020204" pitchFamily="34" charset="0"/>
                <a:cs typeface="Arial" panose="020B0604020202020204" pitchFamily="34" charset="0"/>
              </a:defRPr>
            </a:lvl2pPr>
            <a:lvl3pPr marL="914400" indent="0">
              <a:buNone/>
              <a:defRPr sz="2000" b="0" i="0">
                <a:latin typeface="Arial" panose="020B0604020202020204" pitchFamily="34" charset="0"/>
                <a:cs typeface="Arial" panose="020B0604020202020204" pitchFamily="34" charset="0"/>
              </a:defRPr>
            </a:lvl3pPr>
            <a:lvl4pPr marL="1371600" indent="0">
              <a:buNone/>
              <a:defRPr sz="2000" b="0" i="0">
                <a:latin typeface="Arial" panose="020B0604020202020204" pitchFamily="34" charset="0"/>
                <a:cs typeface="Arial" panose="020B0604020202020204" pitchFamily="34" charset="0"/>
              </a:defRPr>
            </a:lvl4pPr>
            <a:lvl5pPr marL="1828800" indent="0">
              <a:buNone/>
              <a:defRPr sz="2000" b="0" i="0">
                <a:latin typeface="Arial" panose="020B0604020202020204" pitchFamily="34" charset="0"/>
                <a:cs typeface="Arial" panose="020B0604020202020204" pitchFamily="34" charset="0"/>
              </a:defRPr>
            </a:lvl5pPr>
          </a:lstStyle>
          <a:p>
            <a:pPr lvl="0"/>
            <a:r>
              <a:rPr lang="en-US" dirty="0"/>
              <a:t>Section Name | Specific Spot Within Section</a:t>
            </a:r>
          </a:p>
        </p:txBody>
      </p:sp>
      <p:sp>
        <p:nvSpPr>
          <p:cNvPr id="2" name="TextBox 1">
            <a:extLst>
              <a:ext uri="{FF2B5EF4-FFF2-40B4-BE49-F238E27FC236}">
                <a16:creationId xmlns:a16="http://schemas.microsoft.com/office/drawing/2014/main" id="{8F463FF6-395A-CE98-5436-43A1B609EC29}"/>
              </a:ext>
            </a:extLst>
          </p:cNvPr>
          <p:cNvSpPr txBox="1"/>
          <p:nvPr userDrawn="1"/>
        </p:nvSpPr>
        <p:spPr>
          <a:xfrm>
            <a:off x="1067964" y="2443053"/>
            <a:ext cx="404850" cy="461665"/>
          </a:xfrm>
          <a:prstGeom prst="rect">
            <a:avLst/>
          </a:prstGeom>
          <a:noFill/>
        </p:spPr>
        <p:txBody>
          <a:bodyPr wrap="square" rtlCol="0">
            <a:spAutoFit/>
          </a:bodyPr>
          <a:lstStyle/>
          <a:p>
            <a:pPr algn="ctr"/>
            <a:r>
              <a:rPr lang="en-US" sz="2400" b="1" i="0" dirty="0">
                <a:solidFill>
                  <a:schemeClr val="bg1"/>
                </a:solidFill>
                <a:latin typeface="Montserrat SemiBold" pitchFamily="2" charset="77"/>
              </a:rPr>
              <a:t>1</a:t>
            </a:r>
          </a:p>
        </p:txBody>
      </p:sp>
      <p:sp>
        <p:nvSpPr>
          <p:cNvPr id="4" name="TextBox 3">
            <a:extLst>
              <a:ext uri="{FF2B5EF4-FFF2-40B4-BE49-F238E27FC236}">
                <a16:creationId xmlns:a16="http://schemas.microsoft.com/office/drawing/2014/main" id="{A475CBEA-7C35-4450-9D00-3F18365DAC75}"/>
              </a:ext>
            </a:extLst>
          </p:cNvPr>
          <p:cNvSpPr txBox="1"/>
          <p:nvPr userDrawn="1"/>
        </p:nvSpPr>
        <p:spPr>
          <a:xfrm>
            <a:off x="1067964" y="3235880"/>
            <a:ext cx="404850" cy="461665"/>
          </a:xfrm>
          <a:prstGeom prst="rect">
            <a:avLst/>
          </a:prstGeom>
          <a:noFill/>
        </p:spPr>
        <p:txBody>
          <a:bodyPr wrap="square" rtlCol="0">
            <a:spAutoFit/>
          </a:bodyPr>
          <a:lstStyle/>
          <a:p>
            <a:pPr algn="ctr"/>
            <a:r>
              <a:rPr lang="en-US" sz="2400" b="1" i="0" dirty="0">
                <a:solidFill>
                  <a:schemeClr val="bg1"/>
                </a:solidFill>
                <a:latin typeface="Montserrat SemiBold" pitchFamily="2" charset="77"/>
              </a:rPr>
              <a:t>2</a:t>
            </a:r>
          </a:p>
        </p:txBody>
      </p:sp>
      <p:sp>
        <p:nvSpPr>
          <p:cNvPr id="8" name="TextBox 7">
            <a:extLst>
              <a:ext uri="{FF2B5EF4-FFF2-40B4-BE49-F238E27FC236}">
                <a16:creationId xmlns:a16="http://schemas.microsoft.com/office/drawing/2014/main" id="{F003F5BA-99BE-898D-9CA0-A6D0F9FF7E1F}"/>
              </a:ext>
            </a:extLst>
          </p:cNvPr>
          <p:cNvSpPr txBox="1"/>
          <p:nvPr userDrawn="1"/>
        </p:nvSpPr>
        <p:spPr>
          <a:xfrm>
            <a:off x="1067964" y="4038600"/>
            <a:ext cx="404850" cy="461665"/>
          </a:xfrm>
          <a:prstGeom prst="rect">
            <a:avLst/>
          </a:prstGeom>
          <a:noFill/>
        </p:spPr>
        <p:txBody>
          <a:bodyPr wrap="square" rtlCol="0">
            <a:spAutoFit/>
          </a:bodyPr>
          <a:lstStyle/>
          <a:p>
            <a:pPr algn="ctr"/>
            <a:r>
              <a:rPr lang="en-US" sz="2400" b="1" i="0" dirty="0">
                <a:solidFill>
                  <a:schemeClr val="bg1"/>
                </a:solidFill>
                <a:latin typeface="Montserrat SemiBold" pitchFamily="2" charset="77"/>
              </a:rPr>
              <a:t>3</a:t>
            </a:r>
          </a:p>
        </p:txBody>
      </p:sp>
      <p:sp>
        <p:nvSpPr>
          <p:cNvPr id="13" name="TextBox 12">
            <a:extLst>
              <a:ext uri="{FF2B5EF4-FFF2-40B4-BE49-F238E27FC236}">
                <a16:creationId xmlns:a16="http://schemas.microsoft.com/office/drawing/2014/main" id="{ABFF3218-3252-6161-CC0C-46BCBE27B776}"/>
              </a:ext>
            </a:extLst>
          </p:cNvPr>
          <p:cNvSpPr txBox="1"/>
          <p:nvPr userDrawn="1"/>
        </p:nvSpPr>
        <p:spPr>
          <a:xfrm>
            <a:off x="6061100" y="2443053"/>
            <a:ext cx="404850" cy="461665"/>
          </a:xfrm>
          <a:prstGeom prst="rect">
            <a:avLst/>
          </a:prstGeom>
          <a:noFill/>
        </p:spPr>
        <p:txBody>
          <a:bodyPr wrap="square" rtlCol="0">
            <a:spAutoFit/>
          </a:bodyPr>
          <a:lstStyle/>
          <a:p>
            <a:pPr algn="ctr"/>
            <a:r>
              <a:rPr lang="en-US" sz="2400" b="1" i="0" dirty="0">
                <a:solidFill>
                  <a:schemeClr val="bg1"/>
                </a:solidFill>
                <a:latin typeface="Montserrat SemiBold" pitchFamily="2" charset="77"/>
              </a:rPr>
              <a:t>4</a:t>
            </a:r>
          </a:p>
        </p:txBody>
      </p:sp>
      <p:sp>
        <p:nvSpPr>
          <p:cNvPr id="17" name="TextBox 16">
            <a:extLst>
              <a:ext uri="{FF2B5EF4-FFF2-40B4-BE49-F238E27FC236}">
                <a16:creationId xmlns:a16="http://schemas.microsoft.com/office/drawing/2014/main" id="{ECB98E73-DAD1-2319-DAF1-E006AAF4B373}"/>
              </a:ext>
            </a:extLst>
          </p:cNvPr>
          <p:cNvSpPr txBox="1"/>
          <p:nvPr userDrawn="1"/>
        </p:nvSpPr>
        <p:spPr>
          <a:xfrm>
            <a:off x="6061100" y="3235880"/>
            <a:ext cx="404850" cy="461665"/>
          </a:xfrm>
          <a:prstGeom prst="rect">
            <a:avLst/>
          </a:prstGeom>
          <a:noFill/>
        </p:spPr>
        <p:txBody>
          <a:bodyPr wrap="square" rtlCol="0">
            <a:spAutoFit/>
          </a:bodyPr>
          <a:lstStyle/>
          <a:p>
            <a:pPr algn="ctr"/>
            <a:r>
              <a:rPr lang="en-US" sz="2400" b="1" i="0" dirty="0">
                <a:solidFill>
                  <a:schemeClr val="bg1"/>
                </a:solidFill>
                <a:latin typeface="Montserrat SemiBold" pitchFamily="2" charset="77"/>
              </a:rPr>
              <a:t>5</a:t>
            </a:r>
          </a:p>
        </p:txBody>
      </p:sp>
      <p:sp>
        <p:nvSpPr>
          <p:cNvPr id="18" name="TextBox 17">
            <a:extLst>
              <a:ext uri="{FF2B5EF4-FFF2-40B4-BE49-F238E27FC236}">
                <a16:creationId xmlns:a16="http://schemas.microsoft.com/office/drawing/2014/main" id="{C38B42D9-7781-ECD8-7C70-747AAFDFD5BA}"/>
              </a:ext>
            </a:extLst>
          </p:cNvPr>
          <p:cNvSpPr txBox="1"/>
          <p:nvPr userDrawn="1"/>
        </p:nvSpPr>
        <p:spPr>
          <a:xfrm>
            <a:off x="6061100" y="4038600"/>
            <a:ext cx="404850" cy="461665"/>
          </a:xfrm>
          <a:prstGeom prst="rect">
            <a:avLst/>
          </a:prstGeom>
          <a:noFill/>
        </p:spPr>
        <p:txBody>
          <a:bodyPr wrap="square" rtlCol="0">
            <a:spAutoFit/>
          </a:bodyPr>
          <a:lstStyle/>
          <a:p>
            <a:pPr algn="ctr"/>
            <a:r>
              <a:rPr lang="en-US" sz="2400" b="1" i="0" dirty="0">
                <a:solidFill>
                  <a:schemeClr val="bg1"/>
                </a:solidFill>
                <a:latin typeface="Montserrat SemiBold" pitchFamily="2" charset="77"/>
              </a:rPr>
              <a:t>6</a:t>
            </a:r>
          </a:p>
        </p:txBody>
      </p:sp>
      <p:sp>
        <p:nvSpPr>
          <p:cNvPr id="6" name="TextBox 5">
            <a:extLst>
              <a:ext uri="{FF2B5EF4-FFF2-40B4-BE49-F238E27FC236}">
                <a16:creationId xmlns:a16="http://schemas.microsoft.com/office/drawing/2014/main" id="{BA7EE108-03CE-8E97-1483-C82FC0AA395C}"/>
              </a:ext>
            </a:extLst>
          </p:cNvPr>
          <p:cNvSpPr txBox="1"/>
          <p:nvPr userDrawn="1"/>
        </p:nvSpPr>
        <p:spPr>
          <a:xfrm>
            <a:off x="1066744" y="1574759"/>
            <a:ext cx="2052013" cy="492443"/>
          </a:xfrm>
          <a:prstGeom prst="rect">
            <a:avLst/>
          </a:prstGeom>
          <a:noFill/>
        </p:spPr>
        <p:txBody>
          <a:bodyPr wrap="square" lIns="0" tIns="0" rIns="0" bIns="0" rtlCol="0">
            <a:spAutoFit/>
          </a:bodyPr>
          <a:lstStyle/>
          <a:p>
            <a:r>
              <a:rPr lang="en-US" sz="3200" b="1" i="0" dirty="0">
                <a:latin typeface="Montserrat SemiBold" pitchFamily="2" charset="77"/>
              </a:rPr>
              <a:t>agenda</a:t>
            </a:r>
          </a:p>
        </p:txBody>
      </p:sp>
    </p:spTree>
    <p:extLst>
      <p:ext uri="{BB962C8B-B14F-4D97-AF65-F5344CB8AC3E}">
        <p14:creationId xmlns:p14="http://schemas.microsoft.com/office/powerpoint/2010/main" val="525640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rgbClr val="F2EBE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CA26C8-876A-96F9-E49C-06A6BEB61E46}"/>
              </a:ext>
            </a:extLst>
          </p:cNvPr>
          <p:cNvPicPr>
            <a:picLocks noChangeAspect="1"/>
          </p:cNvPicPr>
          <p:nvPr userDrawn="1"/>
        </p:nvPicPr>
        <p:blipFill rotWithShape="1">
          <a:blip r:embed="rId2"/>
          <a:srcRect l="4768" r="-1685"/>
          <a:stretch/>
        </p:blipFill>
        <p:spPr>
          <a:xfrm>
            <a:off x="-1" y="-7529"/>
            <a:ext cx="12192001" cy="6858000"/>
          </a:xfrm>
          <a:prstGeom prst="rect">
            <a:avLst/>
          </a:prstGeom>
        </p:spPr>
      </p:pic>
      <p:sp>
        <p:nvSpPr>
          <p:cNvPr id="12" name="Text Placeholder 8">
            <a:extLst>
              <a:ext uri="{FF2B5EF4-FFF2-40B4-BE49-F238E27FC236}">
                <a16:creationId xmlns:a16="http://schemas.microsoft.com/office/drawing/2014/main" id="{4A1733BB-9789-A942-9FB8-1C36C6CCBDC3}"/>
              </a:ext>
            </a:extLst>
          </p:cNvPr>
          <p:cNvSpPr>
            <a:spLocks noGrp="1"/>
          </p:cNvSpPr>
          <p:nvPr>
            <p:ph type="body" sz="quarter" idx="11" hasCustomPrompt="1"/>
          </p:nvPr>
        </p:nvSpPr>
        <p:spPr>
          <a:xfrm>
            <a:off x="1019102" y="2615234"/>
            <a:ext cx="4321523" cy="1612474"/>
          </a:xfrm>
          <a:prstGeom prst="rect">
            <a:avLst/>
          </a:prstGeom>
        </p:spPr>
        <p:txBody>
          <a:bodyPr lIns="0" tIns="0" rIns="0" bIns="0" anchor="ctr"/>
          <a:lstStyle>
            <a:lvl1pPr marL="0" indent="0" algn="l">
              <a:lnSpc>
                <a:spcPct val="100000"/>
              </a:lnSpc>
              <a:spcBef>
                <a:spcPts val="0"/>
              </a:spcBef>
              <a:buNone/>
              <a:defRPr sz="3200" b="1" i="0" baseline="0">
                <a:solidFill>
                  <a:schemeClr val="tx1"/>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header</a:t>
            </a:r>
          </a:p>
        </p:txBody>
      </p:sp>
      <p:sp>
        <p:nvSpPr>
          <p:cNvPr id="3" name="Text Placeholder 8">
            <a:extLst>
              <a:ext uri="{FF2B5EF4-FFF2-40B4-BE49-F238E27FC236}">
                <a16:creationId xmlns:a16="http://schemas.microsoft.com/office/drawing/2014/main" id="{8C51CE5D-0D1E-77AD-22D0-F264F877780E}"/>
              </a:ext>
            </a:extLst>
          </p:cNvPr>
          <p:cNvSpPr>
            <a:spLocks noGrp="1"/>
          </p:cNvSpPr>
          <p:nvPr>
            <p:ph type="body" sz="quarter" idx="13" hasCustomPrompt="1"/>
          </p:nvPr>
        </p:nvSpPr>
        <p:spPr>
          <a:xfrm>
            <a:off x="7142922" y="1261635"/>
            <a:ext cx="4268789" cy="4357286"/>
          </a:xfrm>
          <a:prstGeom prst="rect">
            <a:avLst/>
          </a:prstGeom>
        </p:spPr>
        <p:txBody>
          <a:bodyPr lIns="0" tIns="0" rIns="0" bIns="0" anchor="ctr" anchorCtr="0"/>
          <a:lstStyle>
            <a:lvl1pPr marL="0" indent="0" algn="l">
              <a:lnSpc>
                <a:spcPts val="3040"/>
              </a:lnSpc>
              <a:spcBef>
                <a:spcPts val="0"/>
              </a:spcBef>
              <a:buNone/>
              <a:defRPr sz="2000" b="0" i="0" baseline="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Text will begin in the middle</a:t>
            </a:r>
            <a:br>
              <a:rPr lang="en-US" dirty="0"/>
            </a:br>
            <a:r>
              <a:rPr lang="en-US" dirty="0"/>
              <a:t>of the text frame.</a:t>
            </a:r>
          </a:p>
        </p:txBody>
      </p:sp>
      <p:pic>
        <p:nvPicPr>
          <p:cNvPr id="5" name="Picture 4">
            <a:extLst>
              <a:ext uri="{FF2B5EF4-FFF2-40B4-BE49-F238E27FC236}">
                <a16:creationId xmlns:a16="http://schemas.microsoft.com/office/drawing/2014/main" id="{2EB2DC76-B698-110B-D6FF-8360295C7E67}"/>
              </a:ext>
            </a:extLst>
          </p:cNvPr>
          <p:cNvPicPr>
            <a:picLocks noChangeAspect="1"/>
          </p:cNvPicPr>
          <p:nvPr userDrawn="1"/>
        </p:nvPicPr>
        <p:blipFill>
          <a:blip r:embed="rId3"/>
          <a:stretch>
            <a:fillRect/>
          </a:stretch>
        </p:blipFill>
        <p:spPr>
          <a:xfrm>
            <a:off x="9796343" y="6070086"/>
            <a:ext cx="2064577" cy="686055"/>
          </a:xfrm>
          <a:prstGeom prst="rect">
            <a:avLst/>
          </a:prstGeom>
        </p:spPr>
      </p:pic>
      <p:sp>
        <p:nvSpPr>
          <p:cNvPr id="7" name="TextBox 6">
            <a:extLst>
              <a:ext uri="{FF2B5EF4-FFF2-40B4-BE49-F238E27FC236}">
                <a16:creationId xmlns:a16="http://schemas.microsoft.com/office/drawing/2014/main" id="{876BD64A-F892-3F74-D73D-99029DAE235D}"/>
              </a:ext>
            </a:extLst>
          </p:cNvPr>
          <p:cNvSpPr txBox="1"/>
          <p:nvPr userDrawn="1"/>
        </p:nvSpPr>
        <p:spPr>
          <a:xfrm>
            <a:off x="7361499" y="6524518"/>
            <a:ext cx="2742040" cy="184666"/>
          </a:xfrm>
          <a:prstGeom prst="rect">
            <a:avLst/>
          </a:prstGeom>
          <a:noFill/>
        </p:spPr>
        <p:txBody>
          <a:bodyPr wrap="square" rtlCol="0">
            <a:spAutoFit/>
          </a:bodyPr>
          <a:lstStyle/>
          <a:p>
            <a:pPr marL="0" indent="0">
              <a:tabLst>
                <a:tab pos="219075" algn="l"/>
              </a:tabLst>
            </a:pPr>
            <a:r>
              <a:rPr lang="en-US" sz="600" b="0" i="0" spc="200" baseline="0" dirty="0">
                <a:latin typeface="Montserrat" pitchFamily="2" charset="77"/>
              </a:rPr>
              <a:t>PROPRIETARY AND CONFIDENTIAL</a:t>
            </a:r>
          </a:p>
        </p:txBody>
      </p:sp>
      <p:pic>
        <p:nvPicPr>
          <p:cNvPr id="8" name="Picture 7" descr="A red balloon on a black background&#10;&#10;Description automatically generated">
            <a:extLst>
              <a:ext uri="{FF2B5EF4-FFF2-40B4-BE49-F238E27FC236}">
                <a16:creationId xmlns:a16="http://schemas.microsoft.com/office/drawing/2014/main" id="{567F00C5-B096-563D-C331-B62045D6CF7B}"/>
              </a:ext>
            </a:extLst>
          </p:cNvPr>
          <p:cNvPicPr>
            <a:picLocks noChangeAspect="1"/>
          </p:cNvPicPr>
          <p:nvPr userDrawn="1"/>
        </p:nvPicPr>
        <p:blipFill>
          <a:blip r:embed="rId4"/>
          <a:stretch>
            <a:fillRect/>
          </a:stretch>
        </p:blipFill>
        <p:spPr>
          <a:xfrm>
            <a:off x="283419" y="3067168"/>
            <a:ext cx="617749" cy="717386"/>
          </a:xfrm>
          <a:prstGeom prst="rect">
            <a:avLst/>
          </a:prstGeom>
        </p:spPr>
      </p:pic>
      <p:sp>
        <p:nvSpPr>
          <p:cNvPr id="13" name="Slide Number Placeholder 1">
            <a:extLst>
              <a:ext uri="{FF2B5EF4-FFF2-40B4-BE49-F238E27FC236}">
                <a16:creationId xmlns:a16="http://schemas.microsoft.com/office/drawing/2014/main" id="{2F1ADB67-27BC-A82A-2F0E-C522510F0CD5}"/>
              </a:ext>
            </a:extLst>
          </p:cNvPr>
          <p:cNvSpPr>
            <a:spLocks noGrp="1"/>
          </p:cNvSpPr>
          <p:nvPr>
            <p:ph type="sldNum" sz="quarter" idx="4"/>
          </p:nvPr>
        </p:nvSpPr>
        <p:spPr>
          <a:xfrm>
            <a:off x="436845" y="3216747"/>
            <a:ext cx="310896" cy="384048"/>
          </a:xfrm>
          <a:prstGeom prst="rect">
            <a:avLst/>
          </a:prstGeom>
        </p:spPr>
        <p:txBody>
          <a:bodyPr vert="horz" lIns="0" tIns="0" rIns="0" bIns="0" rtlCol="0" anchor="ctr"/>
          <a:lstStyle>
            <a:lvl1pPr algn="ctr">
              <a:defRPr sz="2400" b="1" i="0">
                <a:solidFill>
                  <a:schemeClr val="bg1"/>
                </a:solidFill>
                <a:latin typeface="Montserrat SemiBold" pitchFamily="2" charset="77"/>
                <a:cs typeface="Arial" panose="020B0604020202020204" pitchFamily="34" charset="0"/>
              </a:defRPr>
            </a:lvl1pPr>
          </a:lstStyle>
          <a:p>
            <a:r>
              <a:rPr lang="en-US" dirty="0"/>
              <a:t>#</a:t>
            </a:r>
          </a:p>
        </p:txBody>
      </p:sp>
    </p:spTree>
    <p:extLst>
      <p:ext uri="{BB962C8B-B14F-4D97-AF65-F5344CB8AC3E}">
        <p14:creationId xmlns:p14="http://schemas.microsoft.com/office/powerpoint/2010/main" val="926153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1C29AA-2A40-E9F1-EFF5-BD45E27977D6}"/>
              </a:ext>
            </a:extLst>
          </p:cNvPr>
          <p:cNvPicPr>
            <a:picLocks noChangeAspect="1"/>
          </p:cNvPicPr>
          <p:nvPr userDrawn="1"/>
        </p:nvPicPr>
        <p:blipFill>
          <a:blip r:embed="rId2"/>
          <a:srcRect/>
          <a:stretch/>
        </p:blipFill>
        <p:spPr>
          <a:xfrm>
            <a:off x="0" y="0"/>
            <a:ext cx="12192000" cy="6858000"/>
          </a:xfrm>
          <a:prstGeom prst="rect">
            <a:avLst/>
          </a:prstGeom>
        </p:spPr>
      </p:pic>
      <p:sp>
        <p:nvSpPr>
          <p:cNvPr id="4" name="Table Placeholder 3">
            <a:extLst>
              <a:ext uri="{FF2B5EF4-FFF2-40B4-BE49-F238E27FC236}">
                <a16:creationId xmlns:a16="http://schemas.microsoft.com/office/drawing/2014/main" id="{5CDE63CB-23F9-5C45-B2AE-93CAAC11FEDD}"/>
              </a:ext>
            </a:extLst>
          </p:cNvPr>
          <p:cNvSpPr>
            <a:spLocks noGrp="1"/>
          </p:cNvSpPr>
          <p:nvPr>
            <p:ph type="tbl" sz="quarter" idx="10"/>
          </p:nvPr>
        </p:nvSpPr>
        <p:spPr>
          <a:xfrm>
            <a:off x="1024129" y="2133893"/>
            <a:ext cx="10561320" cy="3962108"/>
          </a:xfrm>
          <a:prstGeom prst="rect">
            <a:avLst/>
          </a:prstGeom>
        </p:spPr>
        <p:txBody>
          <a:bodyPr/>
          <a:lstStyle>
            <a:lvl1pPr marL="0" indent="0">
              <a:buNone/>
              <a:defRPr b="0" i="0">
                <a:latin typeface="Montserrat" pitchFamily="2" charset="77"/>
              </a:defRPr>
            </a:lvl1pPr>
          </a:lstStyle>
          <a:p>
            <a:endParaRPr lang="en-US" dirty="0"/>
          </a:p>
        </p:txBody>
      </p:sp>
      <p:pic>
        <p:nvPicPr>
          <p:cNvPr id="9" name="Picture 8">
            <a:extLst>
              <a:ext uri="{FF2B5EF4-FFF2-40B4-BE49-F238E27FC236}">
                <a16:creationId xmlns:a16="http://schemas.microsoft.com/office/drawing/2014/main" id="{4414BE8E-99A3-DF17-1EBB-C9BC27F17F61}"/>
              </a:ext>
            </a:extLst>
          </p:cNvPr>
          <p:cNvPicPr>
            <a:picLocks noChangeAspect="1"/>
          </p:cNvPicPr>
          <p:nvPr userDrawn="1"/>
        </p:nvPicPr>
        <p:blipFill>
          <a:blip r:embed="rId3"/>
          <a:stretch>
            <a:fillRect/>
          </a:stretch>
        </p:blipFill>
        <p:spPr>
          <a:xfrm>
            <a:off x="0" y="0"/>
            <a:ext cx="698500" cy="6858000"/>
          </a:xfrm>
          <a:prstGeom prst="rect">
            <a:avLst/>
          </a:prstGeom>
        </p:spPr>
      </p:pic>
      <p:sp>
        <p:nvSpPr>
          <p:cNvPr id="3" name="Slide Number Placeholder 1">
            <a:extLst>
              <a:ext uri="{FF2B5EF4-FFF2-40B4-BE49-F238E27FC236}">
                <a16:creationId xmlns:a16="http://schemas.microsoft.com/office/drawing/2014/main" id="{42357999-7D32-A248-C3E7-6851FF361F43}"/>
              </a:ext>
            </a:extLst>
          </p:cNvPr>
          <p:cNvSpPr>
            <a:spLocks noGrp="1"/>
          </p:cNvSpPr>
          <p:nvPr>
            <p:ph type="sldNum" sz="quarter" idx="4"/>
          </p:nvPr>
        </p:nvSpPr>
        <p:spPr>
          <a:xfrm>
            <a:off x="200038" y="548640"/>
            <a:ext cx="310896" cy="384048"/>
          </a:xfrm>
          <a:prstGeom prst="rect">
            <a:avLst/>
          </a:prstGeom>
        </p:spPr>
        <p:txBody>
          <a:bodyPr vert="horz" lIns="0" tIns="0" rIns="0" bIns="0" rtlCol="0" anchor="ctr"/>
          <a:lstStyle>
            <a:lvl1pPr algn="ctr">
              <a:defRPr sz="1400" b="1" i="0">
                <a:solidFill>
                  <a:schemeClr val="bg1"/>
                </a:solidFill>
                <a:latin typeface="Montserrat SemiBold" pitchFamily="2" charset="77"/>
                <a:cs typeface="Arial" panose="020B0604020202020204" pitchFamily="34" charset="0"/>
              </a:defRPr>
            </a:lvl1pPr>
          </a:lstStyle>
          <a:p>
            <a:fld id="{4D424DA8-E41A-B94F-9E3D-E487E5F2D87F}" type="slidenum">
              <a:rPr lang="en-US" smtClean="0"/>
              <a:pPr/>
              <a:t>‹#›</a:t>
            </a:fld>
            <a:endParaRPr lang="en-US" dirty="0"/>
          </a:p>
        </p:txBody>
      </p:sp>
      <p:sp>
        <p:nvSpPr>
          <p:cNvPr id="5" name="Text Placeholder 7">
            <a:extLst>
              <a:ext uri="{FF2B5EF4-FFF2-40B4-BE49-F238E27FC236}">
                <a16:creationId xmlns:a16="http://schemas.microsoft.com/office/drawing/2014/main" id="{E23C35CF-6F58-2DF6-BBD9-68D9E59CD64C}"/>
              </a:ext>
            </a:extLst>
          </p:cNvPr>
          <p:cNvSpPr>
            <a:spLocks noGrp="1"/>
          </p:cNvSpPr>
          <p:nvPr>
            <p:ph type="body" sz="quarter" idx="11" hasCustomPrompt="1"/>
          </p:nvPr>
        </p:nvSpPr>
        <p:spPr>
          <a:xfrm rot="16200000">
            <a:off x="-1626145" y="4208744"/>
            <a:ext cx="3985570" cy="144544"/>
          </a:xfrm>
          <a:prstGeom prst="rect">
            <a:avLst/>
          </a:prstGeom>
        </p:spPr>
        <p:txBody>
          <a:bodyPr lIns="0" tIns="0" rIns="0" bIns="0"/>
          <a:lstStyle>
            <a:lvl1pPr marL="0" indent="0" algn="r">
              <a:buNone/>
              <a:defRPr sz="900" b="0" i="0" baseline="0">
                <a:solidFill>
                  <a:schemeClr val="tx1"/>
                </a:solidFill>
                <a:latin typeface="Montserrat" pitchFamily="2" charset="77"/>
                <a:cs typeface="Arial" panose="020B0604020202020204" pitchFamily="34" charset="0"/>
              </a:defRPr>
            </a:lvl1pPr>
            <a:lvl2pPr marL="457200" indent="0">
              <a:buNone/>
              <a:defRPr sz="2000" b="0" i="0">
                <a:latin typeface="Arial" panose="020B0604020202020204" pitchFamily="34" charset="0"/>
                <a:cs typeface="Arial" panose="020B0604020202020204" pitchFamily="34" charset="0"/>
              </a:defRPr>
            </a:lvl2pPr>
            <a:lvl3pPr marL="914400" indent="0">
              <a:buNone/>
              <a:defRPr sz="2000" b="0" i="0">
                <a:latin typeface="Arial" panose="020B0604020202020204" pitchFamily="34" charset="0"/>
                <a:cs typeface="Arial" panose="020B0604020202020204" pitchFamily="34" charset="0"/>
              </a:defRPr>
            </a:lvl3pPr>
            <a:lvl4pPr marL="1371600" indent="0">
              <a:buNone/>
              <a:defRPr sz="2000" b="0" i="0">
                <a:latin typeface="Arial" panose="020B0604020202020204" pitchFamily="34" charset="0"/>
                <a:cs typeface="Arial" panose="020B0604020202020204" pitchFamily="34" charset="0"/>
              </a:defRPr>
            </a:lvl4pPr>
            <a:lvl5pPr marL="1828800" indent="0">
              <a:buNone/>
              <a:defRPr sz="2000" b="0" i="0">
                <a:latin typeface="Arial" panose="020B0604020202020204" pitchFamily="34" charset="0"/>
                <a:cs typeface="Arial" panose="020B0604020202020204" pitchFamily="34" charset="0"/>
              </a:defRPr>
            </a:lvl5pPr>
          </a:lstStyle>
          <a:p>
            <a:pPr lvl="0"/>
            <a:r>
              <a:rPr lang="en-US" dirty="0"/>
              <a:t>Section Name | Specific Spot Within Section</a:t>
            </a:r>
          </a:p>
        </p:txBody>
      </p:sp>
      <p:cxnSp>
        <p:nvCxnSpPr>
          <p:cNvPr id="12" name="Straight Connector 11">
            <a:extLst>
              <a:ext uri="{FF2B5EF4-FFF2-40B4-BE49-F238E27FC236}">
                <a16:creationId xmlns:a16="http://schemas.microsoft.com/office/drawing/2014/main" id="{DD82BCBE-F8E8-1806-9B3A-7908E2C1E4B5}"/>
              </a:ext>
            </a:extLst>
          </p:cNvPr>
          <p:cNvCxnSpPr>
            <a:cxnSpLocks/>
          </p:cNvCxnSpPr>
          <p:nvPr userDrawn="1"/>
        </p:nvCxnSpPr>
        <p:spPr>
          <a:xfrm flipH="1">
            <a:off x="1045632" y="1722330"/>
            <a:ext cx="482439" cy="0"/>
          </a:xfrm>
          <a:prstGeom prst="line">
            <a:avLst/>
          </a:prstGeom>
          <a:ln w="73025">
            <a:solidFill>
              <a:srgbClr val="00A8BF"/>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0581F82D-AB63-DCB4-E404-BADD25C03E7D}"/>
              </a:ext>
            </a:extLst>
          </p:cNvPr>
          <p:cNvSpPr>
            <a:spLocks noGrp="1"/>
          </p:cNvSpPr>
          <p:nvPr>
            <p:ph type="body" sz="quarter" idx="22" hasCustomPrompt="1"/>
          </p:nvPr>
        </p:nvSpPr>
        <p:spPr>
          <a:xfrm>
            <a:off x="1045632" y="822964"/>
            <a:ext cx="7652004" cy="852015"/>
          </a:xfrm>
          <a:prstGeom prst="rect">
            <a:avLst/>
          </a:prstGeom>
        </p:spPr>
        <p:txBody>
          <a:bodyPr lIns="0" tIns="0" rIns="0" bIns="365760" anchor="b"/>
          <a:lstStyle>
            <a:lvl1pPr marL="0" indent="0" algn="l">
              <a:lnSpc>
                <a:spcPct val="150000"/>
              </a:lnSpc>
              <a:spcBef>
                <a:spcPts val="0"/>
              </a:spcBef>
              <a:buNone/>
              <a:defRPr sz="3200" b="1" i="0">
                <a:solidFill>
                  <a:schemeClr val="tx2"/>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headline</a:t>
            </a:r>
          </a:p>
        </p:txBody>
      </p:sp>
    </p:spTree>
    <p:extLst>
      <p:ext uri="{BB962C8B-B14F-4D97-AF65-F5344CB8AC3E}">
        <p14:creationId xmlns:p14="http://schemas.microsoft.com/office/powerpoint/2010/main" val="409022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 Headline &amp;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54C1F-2763-49EB-2DA4-C39DFC9AA593}"/>
              </a:ext>
            </a:extLst>
          </p:cNvPr>
          <p:cNvPicPr>
            <a:picLocks noChangeAspect="1"/>
          </p:cNvPicPr>
          <p:nvPr userDrawn="1"/>
        </p:nvPicPr>
        <p:blipFill>
          <a:blip r:embed="rId2"/>
          <a:srcRect/>
          <a:stretch/>
        </p:blipFill>
        <p:spPr>
          <a:xfrm>
            <a:off x="-14279" y="14283"/>
            <a:ext cx="12192000" cy="6858000"/>
          </a:xfrm>
          <a:prstGeom prst="rect">
            <a:avLst/>
          </a:prstGeom>
        </p:spPr>
      </p:pic>
      <p:cxnSp>
        <p:nvCxnSpPr>
          <p:cNvPr id="15" name="Straight Connector 14">
            <a:extLst>
              <a:ext uri="{FF2B5EF4-FFF2-40B4-BE49-F238E27FC236}">
                <a16:creationId xmlns:a16="http://schemas.microsoft.com/office/drawing/2014/main" id="{1DDF5770-6364-2AE6-9918-5C2E35BB76A2}"/>
              </a:ext>
            </a:extLst>
          </p:cNvPr>
          <p:cNvCxnSpPr>
            <a:cxnSpLocks/>
          </p:cNvCxnSpPr>
          <p:nvPr userDrawn="1"/>
        </p:nvCxnSpPr>
        <p:spPr>
          <a:xfrm flipH="1">
            <a:off x="1045632" y="1722330"/>
            <a:ext cx="482439" cy="0"/>
          </a:xfrm>
          <a:prstGeom prst="line">
            <a:avLst/>
          </a:prstGeom>
          <a:ln w="73025">
            <a:solidFill>
              <a:srgbClr val="00A8BF"/>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AB682F71-DF72-262B-02B8-F92E4EEE257D}"/>
              </a:ext>
            </a:extLst>
          </p:cNvPr>
          <p:cNvSpPr>
            <a:spLocks noGrp="1"/>
          </p:cNvSpPr>
          <p:nvPr>
            <p:ph type="body" sz="quarter" idx="22" hasCustomPrompt="1"/>
          </p:nvPr>
        </p:nvSpPr>
        <p:spPr>
          <a:xfrm>
            <a:off x="1045632" y="864527"/>
            <a:ext cx="7652004" cy="818757"/>
          </a:xfrm>
          <a:prstGeom prst="rect">
            <a:avLst/>
          </a:prstGeom>
        </p:spPr>
        <p:txBody>
          <a:bodyPr lIns="0" tIns="0" rIns="0" bIns="365760" anchor="b"/>
          <a:lstStyle>
            <a:lvl1pPr marL="0" indent="0" algn="l">
              <a:lnSpc>
                <a:spcPct val="150000"/>
              </a:lnSpc>
              <a:spcBef>
                <a:spcPts val="0"/>
              </a:spcBef>
              <a:buNone/>
              <a:defRPr sz="3200" b="1" i="0">
                <a:solidFill>
                  <a:schemeClr val="tx2"/>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headline</a:t>
            </a:r>
          </a:p>
        </p:txBody>
      </p:sp>
      <p:sp>
        <p:nvSpPr>
          <p:cNvPr id="17" name="Text Placeholder 8">
            <a:extLst>
              <a:ext uri="{FF2B5EF4-FFF2-40B4-BE49-F238E27FC236}">
                <a16:creationId xmlns:a16="http://schemas.microsoft.com/office/drawing/2014/main" id="{A03F66FA-832B-5E6F-C6AB-7176FA3F5C2F}"/>
              </a:ext>
            </a:extLst>
          </p:cNvPr>
          <p:cNvSpPr>
            <a:spLocks noGrp="1"/>
          </p:cNvSpPr>
          <p:nvPr>
            <p:ph type="body" sz="quarter" idx="23" hasCustomPrompt="1"/>
          </p:nvPr>
        </p:nvSpPr>
        <p:spPr>
          <a:xfrm>
            <a:off x="1045631" y="1769682"/>
            <a:ext cx="7638809" cy="4326318"/>
          </a:xfrm>
          <a:prstGeom prst="rect">
            <a:avLst/>
          </a:prstGeom>
        </p:spPr>
        <p:txBody>
          <a:bodyPr lIns="0" tIns="365760" rIns="0" bIns="0" numCol="1" anchor="t"/>
          <a:lstStyle>
            <a:lvl1pPr marL="0" indent="0" algn="l">
              <a:lnSpc>
                <a:spcPct val="150000"/>
              </a:lnSpc>
              <a:spcBef>
                <a:spcPts val="0"/>
              </a:spcBef>
              <a:buNone/>
              <a:defRPr sz="1400" b="0" i="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Body Copy</a:t>
            </a:r>
          </a:p>
        </p:txBody>
      </p:sp>
      <p:sp>
        <p:nvSpPr>
          <p:cNvPr id="6" name="Slide Number Placeholder 1">
            <a:extLst>
              <a:ext uri="{FF2B5EF4-FFF2-40B4-BE49-F238E27FC236}">
                <a16:creationId xmlns:a16="http://schemas.microsoft.com/office/drawing/2014/main" id="{E18B7FA8-33FB-6F39-0D2C-D3634CED5EDF}"/>
              </a:ext>
            </a:extLst>
          </p:cNvPr>
          <p:cNvSpPr>
            <a:spLocks noGrp="1"/>
          </p:cNvSpPr>
          <p:nvPr>
            <p:ph type="sldNum" sz="quarter" idx="4"/>
          </p:nvPr>
        </p:nvSpPr>
        <p:spPr>
          <a:xfrm>
            <a:off x="200038" y="548640"/>
            <a:ext cx="310896" cy="384048"/>
          </a:xfrm>
          <a:prstGeom prst="rect">
            <a:avLst/>
          </a:prstGeom>
        </p:spPr>
        <p:txBody>
          <a:bodyPr vert="horz" lIns="0" tIns="0" rIns="0" bIns="0" rtlCol="0" anchor="ctr"/>
          <a:lstStyle>
            <a:lvl1pPr algn="ctr">
              <a:defRPr sz="1400" b="1" i="0">
                <a:solidFill>
                  <a:schemeClr val="bg1"/>
                </a:solidFill>
                <a:latin typeface="Montserrat SemiBold" pitchFamily="2" charset="77"/>
                <a:cs typeface="Arial" panose="020B0604020202020204" pitchFamily="34" charset="0"/>
              </a:defRPr>
            </a:lvl1pPr>
          </a:lstStyle>
          <a:p>
            <a:fld id="{4D424DA8-E41A-B94F-9E3D-E487E5F2D87F}" type="slidenum">
              <a:rPr lang="en-US" smtClean="0"/>
              <a:pPr/>
              <a:t>‹#›</a:t>
            </a:fld>
            <a:endParaRPr lang="en-US" dirty="0"/>
          </a:p>
        </p:txBody>
      </p:sp>
      <p:sp>
        <p:nvSpPr>
          <p:cNvPr id="10" name="Text Placeholder 7">
            <a:extLst>
              <a:ext uri="{FF2B5EF4-FFF2-40B4-BE49-F238E27FC236}">
                <a16:creationId xmlns:a16="http://schemas.microsoft.com/office/drawing/2014/main" id="{2C64C5E2-4445-FB0E-F841-FF013087ADB7}"/>
              </a:ext>
            </a:extLst>
          </p:cNvPr>
          <p:cNvSpPr>
            <a:spLocks noGrp="1"/>
          </p:cNvSpPr>
          <p:nvPr>
            <p:ph type="body" sz="quarter" idx="57" hasCustomPrompt="1"/>
          </p:nvPr>
        </p:nvSpPr>
        <p:spPr>
          <a:xfrm rot="16200000">
            <a:off x="-1626145" y="4208744"/>
            <a:ext cx="3985570" cy="144544"/>
          </a:xfrm>
          <a:prstGeom prst="rect">
            <a:avLst/>
          </a:prstGeom>
        </p:spPr>
        <p:txBody>
          <a:bodyPr lIns="0" tIns="0" rIns="0" bIns="0"/>
          <a:lstStyle>
            <a:lvl1pPr marL="0" indent="0" algn="r">
              <a:buNone/>
              <a:defRPr sz="900" b="0" i="0" baseline="0">
                <a:solidFill>
                  <a:schemeClr val="tx1"/>
                </a:solidFill>
                <a:latin typeface="Montserrat" pitchFamily="2" charset="77"/>
                <a:cs typeface="Arial" panose="020B0604020202020204" pitchFamily="34" charset="0"/>
              </a:defRPr>
            </a:lvl1pPr>
            <a:lvl2pPr marL="457200" indent="0">
              <a:buNone/>
              <a:defRPr sz="2000" b="0" i="0">
                <a:latin typeface="Arial" panose="020B0604020202020204" pitchFamily="34" charset="0"/>
                <a:cs typeface="Arial" panose="020B0604020202020204" pitchFamily="34" charset="0"/>
              </a:defRPr>
            </a:lvl2pPr>
            <a:lvl3pPr marL="914400" indent="0">
              <a:buNone/>
              <a:defRPr sz="2000" b="0" i="0">
                <a:latin typeface="Arial" panose="020B0604020202020204" pitchFamily="34" charset="0"/>
                <a:cs typeface="Arial" panose="020B0604020202020204" pitchFamily="34" charset="0"/>
              </a:defRPr>
            </a:lvl3pPr>
            <a:lvl4pPr marL="1371600" indent="0">
              <a:buNone/>
              <a:defRPr sz="2000" b="0" i="0">
                <a:latin typeface="Arial" panose="020B0604020202020204" pitchFamily="34" charset="0"/>
                <a:cs typeface="Arial" panose="020B0604020202020204" pitchFamily="34" charset="0"/>
              </a:defRPr>
            </a:lvl4pPr>
            <a:lvl5pPr marL="1828800" indent="0">
              <a:buNone/>
              <a:defRPr sz="2000" b="0" i="0">
                <a:latin typeface="Arial" panose="020B0604020202020204" pitchFamily="34" charset="0"/>
                <a:cs typeface="Arial" panose="020B0604020202020204" pitchFamily="34" charset="0"/>
              </a:defRPr>
            </a:lvl5pPr>
          </a:lstStyle>
          <a:p>
            <a:pPr lvl="0"/>
            <a:r>
              <a:rPr lang="en-US" dirty="0"/>
              <a:t>Section Name | Specific Spot Within Section</a:t>
            </a:r>
          </a:p>
        </p:txBody>
      </p:sp>
    </p:spTree>
    <p:extLst>
      <p:ext uri="{BB962C8B-B14F-4D97-AF65-F5344CB8AC3E}">
        <p14:creationId xmlns:p14="http://schemas.microsoft.com/office/powerpoint/2010/main" val="3002147462"/>
      </p:ext>
    </p:extLst>
  </p:cSld>
  <p:clrMapOvr>
    <a:masterClrMapping/>
  </p:clrMapOvr>
  <p:extLst>
    <p:ext uri="{DCECCB84-F9BA-43D5-87BE-67443E8EF086}">
      <p15:sldGuideLst xmlns:p15="http://schemas.microsoft.com/office/powerpoint/2012/main">
        <p15:guide id="1" orient="horz" pos="576" userDrawn="1">
          <p15:clr>
            <a:srgbClr val="FBAE40"/>
          </p15:clr>
        </p15:guide>
        <p15:guide id="2" pos="648">
          <p15:clr>
            <a:srgbClr val="FBAE40"/>
          </p15:clr>
        </p15:guide>
        <p15:guide id="3" orient="horz" pos="22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ircles">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88C279-C49D-7B4A-E5F0-6A4794433899}"/>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BC66489-8201-88BA-154A-1F4B705DA9B4}"/>
              </a:ext>
            </a:extLst>
          </p:cNvPr>
          <p:cNvPicPr>
            <a:picLocks noChangeAspect="1"/>
          </p:cNvPicPr>
          <p:nvPr userDrawn="1"/>
        </p:nvPicPr>
        <p:blipFill>
          <a:blip r:embed="rId3"/>
          <a:stretch>
            <a:fillRect/>
          </a:stretch>
        </p:blipFill>
        <p:spPr>
          <a:xfrm>
            <a:off x="-5471" y="0"/>
            <a:ext cx="698500" cy="6858000"/>
          </a:xfrm>
          <a:prstGeom prst="rect">
            <a:avLst/>
          </a:prstGeom>
        </p:spPr>
      </p:pic>
      <p:sp>
        <p:nvSpPr>
          <p:cNvPr id="10" name="Text Placeholder 8">
            <a:extLst>
              <a:ext uri="{FF2B5EF4-FFF2-40B4-BE49-F238E27FC236}">
                <a16:creationId xmlns:a16="http://schemas.microsoft.com/office/drawing/2014/main" id="{761D5D22-E292-5FC6-94BA-7D35C4404E9E}"/>
              </a:ext>
            </a:extLst>
          </p:cNvPr>
          <p:cNvSpPr>
            <a:spLocks noGrp="1"/>
          </p:cNvSpPr>
          <p:nvPr>
            <p:ph type="body" sz="quarter" idx="41" hasCustomPrompt="1"/>
          </p:nvPr>
        </p:nvSpPr>
        <p:spPr>
          <a:xfrm>
            <a:off x="1304365" y="479011"/>
            <a:ext cx="9466729" cy="585696"/>
          </a:xfrm>
          <a:prstGeom prst="rect">
            <a:avLst/>
          </a:prstGeom>
        </p:spPr>
        <p:txBody>
          <a:bodyPr lIns="0" tIns="0" rIns="0" bIns="0" anchor="b"/>
          <a:lstStyle>
            <a:lvl1pPr marL="0" indent="0" algn="ctr">
              <a:buNone/>
              <a:defRPr sz="3200" b="1" i="0">
                <a:solidFill>
                  <a:schemeClr val="tx2"/>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headline</a:t>
            </a:r>
          </a:p>
        </p:txBody>
      </p:sp>
      <p:sp>
        <p:nvSpPr>
          <p:cNvPr id="12" name="Text Placeholder 8">
            <a:extLst>
              <a:ext uri="{FF2B5EF4-FFF2-40B4-BE49-F238E27FC236}">
                <a16:creationId xmlns:a16="http://schemas.microsoft.com/office/drawing/2014/main" id="{62BB1C2A-0EC6-A67A-A8F7-77EB6F1F0D37}"/>
              </a:ext>
            </a:extLst>
          </p:cNvPr>
          <p:cNvSpPr>
            <a:spLocks noGrp="1"/>
          </p:cNvSpPr>
          <p:nvPr>
            <p:ph type="body" sz="quarter" idx="22" hasCustomPrompt="1"/>
          </p:nvPr>
        </p:nvSpPr>
        <p:spPr>
          <a:xfrm>
            <a:off x="1501417" y="2704334"/>
            <a:ext cx="2961254" cy="276094"/>
          </a:xfrm>
          <a:prstGeom prst="rect">
            <a:avLst/>
          </a:prstGeom>
        </p:spPr>
        <p:txBody>
          <a:bodyPr lIns="0" tIns="0" rIns="0" bIns="0" numCol="1" anchor="t"/>
          <a:lstStyle>
            <a:lvl1pPr marL="0" indent="0" algn="ctr">
              <a:buFont typeface="Arial" panose="020B0604020202020204" pitchFamily="34" charset="0"/>
              <a:buNone/>
              <a:defRPr sz="2200" b="0" i="0">
                <a:solidFill>
                  <a:schemeClr val="bg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subhead</a:t>
            </a:r>
          </a:p>
        </p:txBody>
      </p:sp>
      <p:sp>
        <p:nvSpPr>
          <p:cNvPr id="13" name="Text Placeholder 8">
            <a:extLst>
              <a:ext uri="{FF2B5EF4-FFF2-40B4-BE49-F238E27FC236}">
                <a16:creationId xmlns:a16="http://schemas.microsoft.com/office/drawing/2014/main" id="{914985D8-4FD5-99FE-61E9-75702885A33A}"/>
              </a:ext>
            </a:extLst>
          </p:cNvPr>
          <p:cNvSpPr>
            <a:spLocks noGrp="1"/>
          </p:cNvSpPr>
          <p:nvPr>
            <p:ph type="body" sz="quarter" idx="23" hasCustomPrompt="1"/>
          </p:nvPr>
        </p:nvSpPr>
        <p:spPr>
          <a:xfrm>
            <a:off x="1511356" y="3179769"/>
            <a:ext cx="2961254" cy="1406753"/>
          </a:xfrm>
          <a:prstGeom prst="rect">
            <a:avLst/>
          </a:prstGeom>
        </p:spPr>
        <p:txBody>
          <a:bodyPr wrap="none" lIns="0" tIns="0" rIns="0" bIns="0" numCol="1" anchor="t"/>
          <a:lstStyle>
            <a:lvl1pPr marL="0" indent="0" algn="ctr">
              <a:lnSpc>
                <a:spcPts val="2320"/>
              </a:lnSpc>
              <a:spcBef>
                <a:spcPts val="0"/>
              </a:spcBef>
              <a:buFont typeface="Arial" panose="020B0604020202020204" pitchFamily="34" charset="0"/>
              <a:buNone/>
              <a:defRPr sz="1600" b="0" i="0">
                <a:solidFill>
                  <a:schemeClr val="bg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Body Copy</a:t>
            </a:r>
          </a:p>
        </p:txBody>
      </p:sp>
      <p:pic>
        <p:nvPicPr>
          <p:cNvPr id="8" name="Picture 7">
            <a:extLst>
              <a:ext uri="{FF2B5EF4-FFF2-40B4-BE49-F238E27FC236}">
                <a16:creationId xmlns:a16="http://schemas.microsoft.com/office/drawing/2014/main" id="{8DA52CCC-4B62-24D4-E45E-DB2A62F864AF}"/>
              </a:ext>
            </a:extLst>
          </p:cNvPr>
          <p:cNvPicPr>
            <a:picLocks noChangeAspect="1"/>
          </p:cNvPicPr>
          <p:nvPr userDrawn="1"/>
        </p:nvPicPr>
        <p:blipFill>
          <a:blip r:embed="rId4"/>
          <a:stretch>
            <a:fillRect/>
          </a:stretch>
        </p:blipFill>
        <p:spPr>
          <a:xfrm>
            <a:off x="9796343" y="6070086"/>
            <a:ext cx="2064577" cy="686055"/>
          </a:xfrm>
          <a:prstGeom prst="rect">
            <a:avLst/>
          </a:prstGeom>
        </p:spPr>
      </p:pic>
      <p:sp>
        <p:nvSpPr>
          <p:cNvPr id="4" name="TextBox 3">
            <a:extLst>
              <a:ext uri="{FF2B5EF4-FFF2-40B4-BE49-F238E27FC236}">
                <a16:creationId xmlns:a16="http://schemas.microsoft.com/office/drawing/2014/main" id="{2332F27B-93A0-EBA5-8C10-0E7202287C65}"/>
              </a:ext>
            </a:extLst>
          </p:cNvPr>
          <p:cNvSpPr txBox="1"/>
          <p:nvPr userDrawn="1"/>
        </p:nvSpPr>
        <p:spPr>
          <a:xfrm>
            <a:off x="7361499" y="6524518"/>
            <a:ext cx="2742040" cy="184666"/>
          </a:xfrm>
          <a:prstGeom prst="rect">
            <a:avLst/>
          </a:prstGeom>
          <a:noFill/>
        </p:spPr>
        <p:txBody>
          <a:bodyPr wrap="square" rtlCol="0">
            <a:spAutoFit/>
          </a:bodyPr>
          <a:lstStyle/>
          <a:p>
            <a:pPr marL="0" indent="0">
              <a:tabLst>
                <a:tab pos="219075" algn="l"/>
              </a:tabLst>
            </a:pPr>
            <a:r>
              <a:rPr lang="en-US" sz="600" b="0" i="0" spc="200" baseline="0" dirty="0">
                <a:latin typeface="Montserrat" pitchFamily="2" charset="77"/>
              </a:rPr>
              <a:t>PROPRIETARY AND CONFIDENTIAL</a:t>
            </a:r>
          </a:p>
        </p:txBody>
      </p:sp>
      <p:sp>
        <p:nvSpPr>
          <p:cNvPr id="14" name="Slide Number Placeholder 1">
            <a:extLst>
              <a:ext uri="{FF2B5EF4-FFF2-40B4-BE49-F238E27FC236}">
                <a16:creationId xmlns:a16="http://schemas.microsoft.com/office/drawing/2014/main" id="{1E5295E0-D57D-BB40-F6D2-E561391FAE67}"/>
              </a:ext>
            </a:extLst>
          </p:cNvPr>
          <p:cNvSpPr>
            <a:spLocks noGrp="1"/>
          </p:cNvSpPr>
          <p:nvPr>
            <p:ph type="sldNum" sz="quarter" idx="4"/>
          </p:nvPr>
        </p:nvSpPr>
        <p:spPr>
          <a:xfrm>
            <a:off x="200038" y="548640"/>
            <a:ext cx="310896" cy="384048"/>
          </a:xfrm>
          <a:prstGeom prst="rect">
            <a:avLst/>
          </a:prstGeom>
        </p:spPr>
        <p:txBody>
          <a:bodyPr vert="horz" lIns="0" tIns="0" rIns="0" bIns="0" rtlCol="0" anchor="ctr"/>
          <a:lstStyle>
            <a:lvl1pPr algn="ctr">
              <a:defRPr sz="1400" b="1" i="0">
                <a:solidFill>
                  <a:schemeClr val="bg1"/>
                </a:solidFill>
                <a:latin typeface="Montserrat SemiBold" pitchFamily="2" charset="77"/>
                <a:cs typeface="Arial" panose="020B0604020202020204" pitchFamily="34" charset="0"/>
              </a:defRPr>
            </a:lvl1pPr>
          </a:lstStyle>
          <a:p>
            <a:fld id="{4D424DA8-E41A-B94F-9E3D-E487E5F2D87F}" type="slidenum">
              <a:rPr lang="en-US" smtClean="0"/>
              <a:pPr/>
              <a:t>‹#›</a:t>
            </a:fld>
            <a:endParaRPr lang="en-US" dirty="0"/>
          </a:p>
        </p:txBody>
      </p:sp>
      <p:sp>
        <p:nvSpPr>
          <p:cNvPr id="7" name="Text Placeholder 7">
            <a:extLst>
              <a:ext uri="{FF2B5EF4-FFF2-40B4-BE49-F238E27FC236}">
                <a16:creationId xmlns:a16="http://schemas.microsoft.com/office/drawing/2014/main" id="{44E5B98B-A7B8-1C44-D00C-5D323AF3588F}"/>
              </a:ext>
            </a:extLst>
          </p:cNvPr>
          <p:cNvSpPr>
            <a:spLocks noGrp="1"/>
          </p:cNvSpPr>
          <p:nvPr>
            <p:ph type="body" sz="quarter" idx="11" hasCustomPrompt="1"/>
          </p:nvPr>
        </p:nvSpPr>
        <p:spPr>
          <a:xfrm rot="16200000">
            <a:off x="-1626145" y="4208744"/>
            <a:ext cx="3985570" cy="144544"/>
          </a:xfrm>
          <a:prstGeom prst="rect">
            <a:avLst/>
          </a:prstGeom>
        </p:spPr>
        <p:txBody>
          <a:bodyPr lIns="0" tIns="0" rIns="0" bIns="0"/>
          <a:lstStyle>
            <a:lvl1pPr marL="0" indent="0" algn="r">
              <a:buNone/>
              <a:defRPr sz="900" b="0" i="0" baseline="0">
                <a:solidFill>
                  <a:schemeClr val="tx1"/>
                </a:solidFill>
                <a:latin typeface="Montserrat" pitchFamily="2" charset="77"/>
                <a:cs typeface="Arial" panose="020B0604020202020204" pitchFamily="34" charset="0"/>
              </a:defRPr>
            </a:lvl1pPr>
            <a:lvl2pPr marL="457200" indent="0">
              <a:buNone/>
              <a:defRPr sz="2000" b="0" i="0">
                <a:latin typeface="Arial" panose="020B0604020202020204" pitchFamily="34" charset="0"/>
                <a:cs typeface="Arial" panose="020B0604020202020204" pitchFamily="34" charset="0"/>
              </a:defRPr>
            </a:lvl2pPr>
            <a:lvl3pPr marL="914400" indent="0">
              <a:buNone/>
              <a:defRPr sz="2000" b="0" i="0">
                <a:latin typeface="Arial" panose="020B0604020202020204" pitchFamily="34" charset="0"/>
                <a:cs typeface="Arial" panose="020B0604020202020204" pitchFamily="34" charset="0"/>
              </a:defRPr>
            </a:lvl3pPr>
            <a:lvl4pPr marL="1371600" indent="0">
              <a:buNone/>
              <a:defRPr sz="2000" b="0" i="0">
                <a:latin typeface="Arial" panose="020B0604020202020204" pitchFamily="34" charset="0"/>
                <a:cs typeface="Arial" panose="020B0604020202020204" pitchFamily="34" charset="0"/>
              </a:defRPr>
            </a:lvl4pPr>
            <a:lvl5pPr marL="1828800" indent="0">
              <a:buNone/>
              <a:defRPr sz="2000" b="0" i="0">
                <a:latin typeface="Arial" panose="020B0604020202020204" pitchFamily="34" charset="0"/>
                <a:cs typeface="Arial" panose="020B0604020202020204" pitchFamily="34" charset="0"/>
              </a:defRPr>
            </a:lvl5pPr>
          </a:lstStyle>
          <a:p>
            <a:pPr lvl="0"/>
            <a:r>
              <a:rPr lang="en-US" dirty="0"/>
              <a:t>Section Name | Specific Spot Within Section</a:t>
            </a:r>
          </a:p>
        </p:txBody>
      </p:sp>
      <p:sp>
        <p:nvSpPr>
          <p:cNvPr id="19" name="Text Placeholder 8">
            <a:extLst>
              <a:ext uri="{FF2B5EF4-FFF2-40B4-BE49-F238E27FC236}">
                <a16:creationId xmlns:a16="http://schemas.microsoft.com/office/drawing/2014/main" id="{DBA0F715-BF5E-A642-B100-740D817C3B94}"/>
              </a:ext>
            </a:extLst>
          </p:cNvPr>
          <p:cNvSpPr>
            <a:spLocks noGrp="1"/>
          </p:cNvSpPr>
          <p:nvPr>
            <p:ph type="body" sz="quarter" idx="42" hasCustomPrompt="1"/>
          </p:nvPr>
        </p:nvSpPr>
        <p:spPr>
          <a:xfrm>
            <a:off x="4689916" y="2704334"/>
            <a:ext cx="2961254" cy="276094"/>
          </a:xfrm>
          <a:prstGeom prst="rect">
            <a:avLst/>
          </a:prstGeom>
        </p:spPr>
        <p:txBody>
          <a:bodyPr lIns="0" tIns="0" rIns="0" bIns="0" numCol="1" anchor="t"/>
          <a:lstStyle>
            <a:lvl1pPr marL="0" indent="0" algn="ctr">
              <a:buFont typeface="Arial" panose="020B0604020202020204" pitchFamily="34" charset="0"/>
              <a:buNone/>
              <a:defRPr sz="2200" b="0" i="0">
                <a:solidFill>
                  <a:schemeClr val="bg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subhead</a:t>
            </a:r>
          </a:p>
        </p:txBody>
      </p:sp>
      <p:sp>
        <p:nvSpPr>
          <p:cNvPr id="21" name="Text Placeholder 8">
            <a:extLst>
              <a:ext uri="{FF2B5EF4-FFF2-40B4-BE49-F238E27FC236}">
                <a16:creationId xmlns:a16="http://schemas.microsoft.com/office/drawing/2014/main" id="{F6755B9D-C6F1-3830-F4EA-EAFB74758242}"/>
              </a:ext>
            </a:extLst>
          </p:cNvPr>
          <p:cNvSpPr>
            <a:spLocks noGrp="1"/>
          </p:cNvSpPr>
          <p:nvPr>
            <p:ph type="body" sz="quarter" idx="43" hasCustomPrompt="1"/>
          </p:nvPr>
        </p:nvSpPr>
        <p:spPr>
          <a:xfrm>
            <a:off x="4691269" y="3179769"/>
            <a:ext cx="2961254" cy="1406753"/>
          </a:xfrm>
          <a:prstGeom prst="rect">
            <a:avLst/>
          </a:prstGeom>
        </p:spPr>
        <p:txBody>
          <a:bodyPr wrap="none" lIns="0" tIns="0" rIns="0" bIns="0" numCol="1" anchor="t"/>
          <a:lstStyle>
            <a:lvl1pPr marL="0" indent="0" algn="ctr">
              <a:lnSpc>
                <a:spcPts val="2320"/>
              </a:lnSpc>
              <a:spcBef>
                <a:spcPts val="0"/>
              </a:spcBef>
              <a:buFont typeface="Arial" panose="020B0604020202020204" pitchFamily="34" charset="0"/>
              <a:buNone/>
              <a:defRPr sz="1600" b="0" i="0">
                <a:solidFill>
                  <a:schemeClr val="bg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Body Copy</a:t>
            </a:r>
          </a:p>
        </p:txBody>
      </p:sp>
      <p:sp>
        <p:nvSpPr>
          <p:cNvPr id="22" name="Text Placeholder 8">
            <a:extLst>
              <a:ext uri="{FF2B5EF4-FFF2-40B4-BE49-F238E27FC236}">
                <a16:creationId xmlns:a16="http://schemas.microsoft.com/office/drawing/2014/main" id="{C6FCFDBE-FBE1-82E0-7E3E-5828AB4A9624}"/>
              </a:ext>
            </a:extLst>
          </p:cNvPr>
          <p:cNvSpPr>
            <a:spLocks noGrp="1"/>
          </p:cNvSpPr>
          <p:nvPr>
            <p:ph type="body" sz="quarter" idx="44" hasCustomPrompt="1"/>
          </p:nvPr>
        </p:nvSpPr>
        <p:spPr>
          <a:xfrm>
            <a:off x="7865164" y="2704334"/>
            <a:ext cx="2961254" cy="276094"/>
          </a:xfrm>
          <a:prstGeom prst="rect">
            <a:avLst/>
          </a:prstGeom>
        </p:spPr>
        <p:txBody>
          <a:bodyPr lIns="0" tIns="0" rIns="0" bIns="0" numCol="1" anchor="t"/>
          <a:lstStyle>
            <a:lvl1pPr marL="0" indent="0" algn="ctr">
              <a:buFont typeface="Arial" panose="020B0604020202020204" pitchFamily="34" charset="0"/>
              <a:buNone/>
              <a:defRPr sz="2200" b="0" i="0">
                <a:solidFill>
                  <a:schemeClr val="bg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subhead</a:t>
            </a:r>
          </a:p>
        </p:txBody>
      </p:sp>
      <p:sp>
        <p:nvSpPr>
          <p:cNvPr id="23" name="Text Placeholder 8">
            <a:extLst>
              <a:ext uri="{FF2B5EF4-FFF2-40B4-BE49-F238E27FC236}">
                <a16:creationId xmlns:a16="http://schemas.microsoft.com/office/drawing/2014/main" id="{A29EB5C7-DB17-4E18-2CBC-CC4C00D9721F}"/>
              </a:ext>
            </a:extLst>
          </p:cNvPr>
          <p:cNvSpPr>
            <a:spLocks noGrp="1"/>
          </p:cNvSpPr>
          <p:nvPr>
            <p:ph type="body" sz="quarter" idx="45" hasCustomPrompt="1"/>
          </p:nvPr>
        </p:nvSpPr>
        <p:spPr>
          <a:xfrm>
            <a:off x="7865164" y="3179769"/>
            <a:ext cx="2961254" cy="1406753"/>
          </a:xfrm>
          <a:prstGeom prst="rect">
            <a:avLst/>
          </a:prstGeom>
        </p:spPr>
        <p:txBody>
          <a:bodyPr wrap="none" lIns="0" tIns="0" rIns="0" bIns="0" numCol="1" anchor="t"/>
          <a:lstStyle>
            <a:lvl1pPr marL="0" indent="0" algn="ctr">
              <a:lnSpc>
                <a:spcPts val="2320"/>
              </a:lnSpc>
              <a:spcBef>
                <a:spcPts val="0"/>
              </a:spcBef>
              <a:buFont typeface="Arial" panose="020B0604020202020204" pitchFamily="34" charset="0"/>
              <a:buNone/>
              <a:defRPr sz="1600" b="0" i="0">
                <a:solidFill>
                  <a:schemeClr val="bg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Body Copy</a:t>
            </a:r>
          </a:p>
        </p:txBody>
      </p:sp>
    </p:spTree>
    <p:extLst>
      <p:ext uri="{BB962C8B-B14F-4D97-AF65-F5344CB8AC3E}">
        <p14:creationId xmlns:p14="http://schemas.microsoft.com/office/powerpoint/2010/main" val="4200653344"/>
      </p:ext>
    </p:extLst>
  </p:cSld>
  <p:clrMapOvr>
    <a:masterClrMapping/>
  </p:clrMapOvr>
  <p:extLst>
    <p:ext uri="{DCECCB84-F9BA-43D5-87BE-67443E8EF086}">
      <p15:sldGuideLst xmlns:p15="http://schemas.microsoft.com/office/powerpoint/2012/main">
        <p15:guide id="1" pos="1896" userDrawn="1">
          <p15:clr>
            <a:srgbClr val="FBAE40"/>
          </p15:clr>
        </p15:guide>
        <p15:guide id="2" pos="3888" userDrawn="1">
          <p15:clr>
            <a:srgbClr val="FBAE40"/>
          </p15:clr>
        </p15:guide>
        <p15:guide id="3" pos="58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 3 up">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D533D0C-044F-4E8E-E501-127B0AEFCCC9}"/>
              </a:ext>
            </a:extLst>
          </p:cNvPr>
          <p:cNvCxnSpPr>
            <a:cxnSpLocks/>
          </p:cNvCxnSpPr>
          <p:nvPr userDrawn="1"/>
        </p:nvCxnSpPr>
        <p:spPr>
          <a:xfrm>
            <a:off x="6239836" y="2037003"/>
            <a:ext cx="0" cy="6719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B0EC5354-CE90-A7BD-393B-8E303FFC2EBD}"/>
              </a:ext>
            </a:extLst>
          </p:cNvPr>
          <p:cNvSpPr>
            <a:spLocks noGrp="1"/>
          </p:cNvSpPr>
          <p:nvPr>
            <p:ph type="body" sz="quarter" idx="39" hasCustomPrompt="1"/>
          </p:nvPr>
        </p:nvSpPr>
        <p:spPr>
          <a:xfrm>
            <a:off x="1481846" y="3860642"/>
            <a:ext cx="1931074" cy="2112358"/>
          </a:xfrm>
          <a:prstGeom prst="rect">
            <a:avLst/>
          </a:prstGeom>
          <a:ln w="12700">
            <a:noFill/>
          </a:ln>
        </p:spPr>
        <p:txBody>
          <a:bodyPr lIns="0" tIns="0" rIns="0" bIns="0" numCol="1" anchor="t"/>
          <a:lstStyle>
            <a:lvl1pPr marL="0" indent="0" algn="ctr">
              <a:lnSpc>
                <a:spcPts val="2080"/>
              </a:lnSpc>
              <a:spcBef>
                <a:spcPts val="0"/>
              </a:spcBef>
              <a:buFont typeface="Arial" panose="020B0604020202020204" pitchFamily="34" charset="0"/>
              <a:buNone/>
              <a:defRPr sz="1400" b="0" i="0">
                <a:solidFill>
                  <a:schemeClr val="tx1"/>
                </a:solidFill>
                <a:latin typeface="Montserrat Medium"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Body Copy</a:t>
            </a:r>
          </a:p>
        </p:txBody>
      </p:sp>
      <p:cxnSp>
        <p:nvCxnSpPr>
          <p:cNvPr id="14" name="Straight Connector 13">
            <a:extLst>
              <a:ext uri="{FF2B5EF4-FFF2-40B4-BE49-F238E27FC236}">
                <a16:creationId xmlns:a16="http://schemas.microsoft.com/office/drawing/2014/main" id="{3A2821AC-A313-B270-16EF-A72D000504D5}"/>
              </a:ext>
            </a:extLst>
          </p:cNvPr>
          <p:cNvCxnSpPr>
            <a:cxnSpLocks/>
          </p:cNvCxnSpPr>
          <p:nvPr userDrawn="1"/>
        </p:nvCxnSpPr>
        <p:spPr>
          <a:xfrm>
            <a:off x="2438239" y="3061411"/>
            <a:ext cx="0" cy="67195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7FA632-2665-5A59-8305-5712BBCA8EC6}"/>
              </a:ext>
            </a:extLst>
          </p:cNvPr>
          <p:cNvSpPr/>
          <p:nvPr userDrawn="1"/>
        </p:nvSpPr>
        <p:spPr>
          <a:xfrm>
            <a:off x="11614064" y="2909678"/>
            <a:ext cx="144088" cy="144088"/>
          </a:xfrm>
          <a:prstGeom prst="ellipse">
            <a:avLst/>
          </a:prstGeom>
          <a:solidFill>
            <a:srgbClr val="00A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50C72D35-51C7-411C-FA50-4AB5E1E81757}"/>
              </a:ext>
            </a:extLst>
          </p:cNvPr>
          <p:cNvPicPr>
            <a:picLocks noChangeAspect="1"/>
          </p:cNvPicPr>
          <p:nvPr userDrawn="1"/>
        </p:nvPicPr>
        <p:blipFill>
          <a:blip r:embed="rId2"/>
          <a:srcRect/>
          <a:stretch/>
        </p:blipFill>
        <p:spPr>
          <a:xfrm>
            <a:off x="1961989" y="1895021"/>
            <a:ext cx="952499" cy="1106129"/>
          </a:xfrm>
          <a:prstGeom prst="rect">
            <a:avLst/>
          </a:prstGeom>
        </p:spPr>
      </p:pic>
      <p:sp>
        <p:nvSpPr>
          <p:cNvPr id="8" name="Text Placeholder 8">
            <a:extLst>
              <a:ext uri="{FF2B5EF4-FFF2-40B4-BE49-F238E27FC236}">
                <a16:creationId xmlns:a16="http://schemas.microsoft.com/office/drawing/2014/main" id="{BA49C9E8-883D-68F8-5D77-9709B0324B03}"/>
              </a:ext>
            </a:extLst>
          </p:cNvPr>
          <p:cNvSpPr>
            <a:spLocks noGrp="1"/>
          </p:cNvSpPr>
          <p:nvPr>
            <p:ph type="body" sz="quarter" idx="34" hasCustomPrompt="1"/>
          </p:nvPr>
        </p:nvSpPr>
        <p:spPr>
          <a:xfrm>
            <a:off x="2092251" y="2084833"/>
            <a:ext cx="687526" cy="640080"/>
          </a:xfrm>
          <a:prstGeom prst="rect">
            <a:avLst/>
          </a:prstGeom>
          <a:noFill/>
        </p:spPr>
        <p:txBody>
          <a:bodyPr lIns="0" tIns="0" rIns="0" bIns="0" numCol="1" anchor="ctr"/>
          <a:lstStyle>
            <a:lvl1pPr marL="0" indent="0" algn="ctr">
              <a:lnSpc>
                <a:spcPct val="100000"/>
              </a:lnSpc>
              <a:spcBef>
                <a:spcPts val="0"/>
              </a:spcBef>
              <a:buFont typeface="Arial" panose="020B0604020202020204" pitchFamily="34" charset="0"/>
              <a:buNone/>
              <a:defRPr sz="1200" b="1" i="0" cap="all" baseline="0">
                <a:solidFill>
                  <a:schemeClr val="bg1"/>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date</a:t>
            </a:r>
          </a:p>
        </p:txBody>
      </p:sp>
      <p:cxnSp>
        <p:nvCxnSpPr>
          <p:cNvPr id="35" name="Straight Connector 34">
            <a:extLst>
              <a:ext uri="{FF2B5EF4-FFF2-40B4-BE49-F238E27FC236}">
                <a16:creationId xmlns:a16="http://schemas.microsoft.com/office/drawing/2014/main" id="{B67EC3FB-AFCE-C78F-2126-8D04D2924AFB}"/>
              </a:ext>
            </a:extLst>
          </p:cNvPr>
          <p:cNvCxnSpPr>
            <a:cxnSpLocks/>
          </p:cNvCxnSpPr>
          <p:nvPr userDrawn="1"/>
        </p:nvCxnSpPr>
        <p:spPr>
          <a:xfrm>
            <a:off x="9979395" y="3061411"/>
            <a:ext cx="0" cy="67195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73BC959D-672D-F9F3-FC12-14AB50327FAA}"/>
              </a:ext>
            </a:extLst>
          </p:cNvPr>
          <p:cNvPicPr>
            <a:picLocks noChangeAspect="1"/>
          </p:cNvPicPr>
          <p:nvPr userDrawn="1"/>
        </p:nvPicPr>
        <p:blipFill>
          <a:blip r:embed="rId2"/>
          <a:srcRect/>
          <a:stretch/>
        </p:blipFill>
        <p:spPr>
          <a:xfrm>
            <a:off x="9503145" y="1895021"/>
            <a:ext cx="952499" cy="1106129"/>
          </a:xfrm>
          <a:prstGeom prst="rect">
            <a:avLst/>
          </a:prstGeom>
        </p:spPr>
      </p:pic>
      <p:cxnSp>
        <p:nvCxnSpPr>
          <p:cNvPr id="39" name="Straight Connector 38">
            <a:extLst>
              <a:ext uri="{FF2B5EF4-FFF2-40B4-BE49-F238E27FC236}">
                <a16:creationId xmlns:a16="http://schemas.microsoft.com/office/drawing/2014/main" id="{1EADF74E-5879-1E7C-2767-22657AD0633B}"/>
              </a:ext>
            </a:extLst>
          </p:cNvPr>
          <p:cNvCxnSpPr>
            <a:cxnSpLocks/>
          </p:cNvCxnSpPr>
          <p:nvPr userDrawn="1"/>
        </p:nvCxnSpPr>
        <p:spPr>
          <a:xfrm>
            <a:off x="6258886" y="3061411"/>
            <a:ext cx="0" cy="67195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9DF47BD7-6AA5-DE56-52E6-51ED16BDF37C}"/>
              </a:ext>
            </a:extLst>
          </p:cNvPr>
          <p:cNvPicPr>
            <a:picLocks noChangeAspect="1"/>
          </p:cNvPicPr>
          <p:nvPr userDrawn="1"/>
        </p:nvPicPr>
        <p:blipFill>
          <a:blip r:embed="rId2"/>
          <a:srcRect/>
          <a:stretch/>
        </p:blipFill>
        <p:spPr>
          <a:xfrm>
            <a:off x="5772362" y="1895021"/>
            <a:ext cx="952499" cy="1106129"/>
          </a:xfrm>
          <a:prstGeom prst="rect">
            <a:avLst/>
          </a:prstGeom>
        </p:spPr>
      </p:pic>
      <p:sp>
        <p:nvSpPr>
          <p:cNvPr id="7" name="Oval 6">
            <a:extLst>
              <a:ext uri="{FF2B5EF4-FFF2-40B4-BE49-F238E27FC236}">
                <a16:creationId xmlns:a16="http://schemas.microsoft.com/office/drawing/2014/main" id="{CAA97274-63C1-8029-9D99-221ABB6816DC}"/>
              </a:ext>
            </a:extLst>
          </p:cNvPr>
          <p:cNvSpPr/>
          <p:nvPr userDrawn="1"/>
        </p:nvSpPr>
        <p:spPr>
          <a:xfrm>
            <a:off x="868302" y="2909678"/>
            <a:ext cx="144088" cy="144088"/>
          </a:xfrm>
          <a:prstGeom prst="ellipse">
            <a:avLst/>
          </a:prstGeom>
          <a:solidFill>
            <a:srgbClr val="00A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7428F2C-7F59-6AC5-8DAA-557F6FE536D0}"/>
              </a:ext>
            </a:extLst>
          </p:cNvPr>
          <p:cNvSpPr/>
          <p:nvPr userDrawn="1"/>
        </p:nvSpPr>
        <p:spPr>
          <a:xfrm>
            <a:off x="4301456" y="2909678"/>
            <a:ext cx="144088" cy="144088"/>
          </a:xfrm>
          <a:prstGeom prst="ellipse">
            <a:avLst/>
          </a:prstGeom>
          <a:solidFill>
            <a:srgbClr val="00A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1490DB1-80C3-5141-B824-21D2BE52C0A3}"/>
              </a:ext>
            </a:extLst>
          </p:cNvPr>
          <p:cNvSpPr/>
          <p:nvPr userDrawn="1"/>
        </p:nvSpPr>
        <p:spPr>
          <a:xfrm>
            <a:off x="8024541" y="2909678"/>
            <a:ext cx="144088" cy="144088"/>
          </a:xfrm>
          <a:prstGeom prst="ellipse">
            <a:avLst/>
          </a:prstGeom>
          <a:solidFill>
            <a:srgbClr val="00A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DCC54AB8-03EF-F51D-B8DB-92D69EDBCDB2}"/>
              </a:ext>
            </a:extLst>
          </p:cNvPr>
          <p:cNvCxnSpPr>
            <a:cxnSpLocks/>
          </p:cNvCxnSpPr>
          <p:nvPr userDrawn="1"/>
        </p:nvCxnSpPr>
        <p:spPr>
          <a:xfrm>
            <a:off x="911721" y="2981722"/>
            <a:ext cx="10773627" cy="0"/>
          </a:xfrm>
          <a:prstGeom prst="line">
            <a:avLst/>
          </a:prstGeom>
          <a:ln w="38100">
            <a:solidFill>
              <a:srgbClr val="00A8BF"/>
            </a:solidFill>
          </a:ln>
        </p:spPr>
        <p:style>
          <a:lnRef idx="1">
            <a:schemeClr val="accent1"/>
          </a:lnRef>
          <a:fillRef idx="0">
            <a:schemeClr val="accent1"/>
          </a:fillRef>
          <a:effectRef idx="0">
            <a:schemeClr val="accent1"/>
          </a:effectRef>
          <a:fontRef idx="minor">
            <a:schemeClr val="tx1"/>
          </a:fontRef>
        </p:style>
      </p:cxnSp>
      <p:sp>
        <p:nvSpPr>
          <p:cNvPr id="42" name="Text Placeholder 8">
            <a:extLst>
              <a:ext uri="{FF2B5EF4-FFF2-40B4-BE49-F238E27FC236}">
                <a16:creationId xmlns:a16="http://schemas.microsoft.com/office/drawing/2014/main" id="{A2B144CA-173D-07E8-DADF-690409CD0905}"/>
              </a:ext>
            </a:extLst>
          </p:cNvPr>
          <p:cNvSpPr>
            <a:spLocks noGrp="1"/>
          </p:cNvSpPr>
          <p:nvPr>
            <p:ph type="body" sz="quarter" idx="41" hasCustomPrompt="1"/>
          </p:nvPr>
        </p:nvSpPr>
        <p:spPr>
          <a:xfrm>
            <a:off x="904126" y="545515"/>
            <a:ext cx="10715945" cy="585696"/>
          </a:xfrm>
          <a:prstGeom prst="rect">
            <a:avLst/>
          </a:prstGeom>
        </p:spPr>
        <p:txBody>
          <a:bodyPr lIns="0" tIns="0" rIns="0" bIns="0" anchor="b"/>
          <a:lstStyle>
            <a:lvl1pPr marL="0" indent="0" algn="ctr">
              <a:buNone/>
              <a:defRPr sz="3200" b="1" i="0">
                <a:solidFill>
                  <a:schemeClr val="tx2"/>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timeline headline</a:t>
            </a:r>
          </a:p>
        </p:txBody>
      </p:sp>
      <p:sp>
        <p:nvSpPr>
          <p:cNvPr id="10" name="Slide Number Placeholder 1">
            <a:extLst>
              <a:ext uri="{FF2B5EF4-FFF2-40B4-BE49-F238E27FC236}">
                <a16:creationId xmlns:a16="http://schemas.microsoft.com/office/drawing/2014/main" id="{5E6DAAF5-1217-3397-16B8-8F158D611AEA}"/>
              </a:ext>
            </a:extLst>
          </p:cNvPr>
          <p:cNvSpPr>
            <a:spLocks noGrp="1"/>
          </p:cNvSpPr>
          <p:nvPr>
            <p:ph type="sldNum" sz="quarter" idx="4"/>
          </p:nvPr>
        </p:nvSpPr>
        <p:spPr>
          <a:xfrm>
            <a:off x="200038" y="548640"/>
            <a:ext cx="310896" cy="384048"/>
          </a:xfrm>
          <a:prstGeom prst="rect">
            <a:avLst/>
          </a:prstGeom>
        </p:spPr>
        <p:txBody>
          <a:bodyPr vert="horz" lIns="0" tIns="0" rIns="0" bIns="0" rtlCol="0" anchor="ctr"/>
          <a:lstStyle>
            <a:lvl1pPr algn="ctr">
              <a:defRPr sz="1400" b="1" i="0">
                <a:solidFill>
                  <a:schemeClr val="bg1"/>
                </a:solidFill>
                <a:latin typeface="Montserrat SemiBold" pitchFamily="2" charset="77"/>
                <a:cs typeface="Arial" panose="020B0604020202020204" pitchFamily="34" charset="0"/>
              </a:defRPr>
            </a:lvl1pPr>
          </a:lstStyle>
          <a:p>
            <a:fld id="{4D424DA8-E41A-B94F-9E3D-E487E5F2D87F}" type="slidenum">
              <a:rPr lang="en-US" smtClean="0"/>
              <a:pPr/>
              <a:t>‹#›</a:t>
            </a:fld>
            <a:endParaRPr lang="en-US" dirty="0"/>
          </a:p>
        </p:txBody>
      </p:sp>
      <p:sp>
        <p:nvSpPr>
          <p:cNvPr id="3" name="Text Placeholder 8">
            <a:extLst>
              <a:ext uri="{FF2B5EF4-FFF2-40B4-BE49-F238E27FC236}">
                <a16:creationId xmlns:a16="http://schemas.microsoft.com/office/drawing/2014/main" id="{44BD4F61-7FFF-DF7D-7B2D-07E4BB530E84}"/>
              </a:ext>
            </a:extLst>
          </p:cNvPr>
          <p:cNvSpPr>
            <a:spLocks noGrp="1"/>
          </p:cNvSpPr>
          <p:nvPr>
            <p:ph type="body" sz="quarter" idx="49" hasCustomPrompt="1"/>
          </p:nvPr>
        </p:nvSpPr>
        <p:spPr>
          <a:xfrm>
            <a:off x="5294376" y="3860642"/>
            <a:ext cx="1931074" cy="2112358"/>
          </a:xfrm>
          <a:prstGeom prst="rect">
            <a:avLst/>
          </a:prstGeom>
          <a:ln w="12700">
            <a:noFill/>
          </a:ln>
        </p:spPr>
        <p:txBody>
          <a:bodyPr lIns="0" tIns="0" rIns="0" bIns="0" numCol="1" anchor="t"/>
          <a:lstStyle>
            <a:lvl1pPr marL="0" indent="0" algn="ctr">
              <a:lnSpc>
                <a:spcPts val="2080"/>
              </a:lnSpc>
              <a:spcBef>
                <a:spcPts val="0"/>
              </a:spcBef>
              <a:buFont typeface="Arial" panose="020B0604020202020204" pitchFamily="34" charset="0"/>
              <a:buNone/>
              <a:defRPr sz="1400" b="0" i="0">
                <a:solidFill>
                  <a:schemeClr val="tx1"/>
                </a:solidFill>
                <a:latin typeface="Montserrat Medium"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Body Copy</a:t>
            </a:r>
          </a:p>
        </p:txBody>
      </p:sp>
      <p:sp>
        <p:nvSpPr>
          <p:cNvPr id="9" name="Text Placeholder 8">
            <a:extLst>
              <a:ext uri="{FF2B5EF4-FFF2-40B4-BE49-F238E27FC236}">
                <a16:creationId xmlns:a16="http://schemas.microsoft.com/office/drawing/2014/main" id="{E755F1DD-42DB-CA63-A243-C88DD2C471D3}"/>
              </a:ext>
            </a:extLst>
          </p:cNvPr>
          <p:cNvSpPr>
            <a:spLocks noGrp="1"/>
          </p:cNvSpPr>
          <p:nvPr>
            <p:ph type="body" sz="quarter" idx="50" hasCustomPrompt="1"/>
          </p:nvPr>
        </p:nvSpPr>
        <p:spPr>
          <a:xfrm>
            <a:off x="9022080" y="3860642"/>
            <a:ext cx="1931074" cy="2112358"/>
          </a:xfrm>
          <a:prstGeom prst="rect">
            <a:avLst/>
          </a:prstGeom>
          <a:ln w="12700">
            <a:noFill/>
          </a:ln>
        </p:spPr>
        <p:txBody>
          <a:bodyPr lIns="0" tIns="0" rIns="0" bIns="0" numCol="1" anchor="t"/>
          <a:lstStyle>
            <a:lvl1pPr marL="0" indent="0" algn="ctr">
              <a:lnSpc>
                <a:spcPts val="2080"/>
              </a:lnSpc>
              <a:spcBef>
                <a:spcPts val="0"/>
              </a:spcBef>
              <a:buFont typeface="Arial" panose="020B0604020202020204" pitchFamily="34" charset="0"/>
              <a:buNone/>
              <a:defRPr sz="1400" b="0" i="0">
                <a:solidFill>
                  <a:schemeClr val="tx1"/>
                </a:solidFill>
                <a:latin typeface="Montserrat Medium"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Body Copy</a:t>
            </a:r>
          </a:p>
        </p:txBody>
      </p:sp>
      <p:sp>
        <p:nvSpPr>
          <p:cNvPr id="4" name="Text Placeholder 7">
            <a:extLst>
              <a:ext uri="{FF2B5EF4-FFF2-40B4-BE49-F238E27FC236}">
                <a16:creationId xmlns:a16="http://schemas.microsoft.com/office/drawing/2014/main" id="{807957C3-7D36-3668-E9BB-6EE91E8AF72F}"/>
              </a:ext>
            </a:extLst>
          </p:cNvPr>
          <p:cNvSpPr>
            <a:spLocks noGrp="1"/>
          </p:cNvSpPr>
          <p:nvPr>
            <p:ph type="body" sz="quarter" idx="11" hasCustomPrompt="1"/>
          </p:nvPr>
        </p:nvSpPr>
        <p:spPr>
          <a:xfrm rot="16200000">
            <a:off x="-1626145" y="4208744"/>
            <a:ext cx="3985570" cy="144544"/>
          </a:xfrm>
          <a:prstGeom prst="rect">
            <a:avLst/>
          </a:prstGeom>
        </p:spPr>
        <p:txBody>
          <a:bodyPr lIns="0" tIns="0" rIns="0" bIns="0"/>
          <a:lstStyle>
            <a:lvl1pPr marL="0" indent="0" algn="r">
              <a:buNone/>
              <a:defRPr sz="900" b="0" i="0" baseline="0">
                <a:solidFill>
                  <a:schemeClr val="tx1"/>
                </a:solidFill>
                <a:latin typeface="Montserrat" pitchFamily="2" charset="77"/>
                <a:cs typeface="Arial" panose="020B0604020202020204" pitchFamily="34" charset="0"/>
              </a:defRPr>
            </a:lvl1pPr>
            <a:lvl2pPr marL="457200" indent="0">
              <a:buNone/>
              <a:defRPr sz="2000" b="0" i="0">
                <a:latin typeface="Arial" panose="020B0604020202020204" pitchFamily="34" charset="0"/>
                <a:cs typeface="Arial" panose="020B0604020202020204" pitchFamily="34" charset="0"/>
              </a:defRPr>
            </a:lvl2pPr>
            <a:lvl3pPr marL="914400" indent="0">
              <a:buNone/>
              <a:defRPr sz="2000" b="0" i="0">
                <a:latin typeface="Arial" panose="020B0604020202020204" pitchFamily="34" charset="0"/>
                <a:cs typeface="Arial" panose="020B0604020202020204" pitchFamily="34" charset="0"/>
              </a:defRPr>
            </a:lvl3pPr>
            <a:lvl4pPr marL="1371600" indent="0">
              <a:buNone/>
              <a:defRPr sz="2000" b="0" i="0">
                <a:latin typeface="Arial" panose="020B0604020202020204" pitchFamily="34" charset="0"/>
                <a:cs typeface="Arial" panose="020B0604020202020204" pitchFamily="34" charset="0"/>
              </a:defRPr>
            </a:lvl4pPr>
            <a:lvl5pPr marL="1828800" indent="0">
              <a:buNone/>
              <a:defRPr sz="2000" b="0" i="0">
                <a:latin typeface="Arial" panose="020B0604020202020204" pitchFamily="34" charset="0"/>
                <a:cs typeface="Arial" panose="020B0604020202020204" pitchFamily="34" charset="0"/>
              </a:defRPr>
            </a:lvl5pPr>
          </a:lstStyle>
          <a:p>
            <a:pPr lvl="0"/>
            <a:r>
              <a:rPr lang="en-US" dirty="0"/>
              <a:t>Section Name | Specific Spot Within Section</a:t>
            </a:r>
          </a:p>
        </p:txBody>
      </p:sp>
      <p:sp>
        <p:nvSpPr>
          <p:cNvPr id="11" name="Text Placeholder 8">
            <a:extLst>
              <a:ext uri="{FF2B5EF4-FFF2-40B4-BE49-F238E27FC236}">
                <a16:creationId xmlns:a16="http://schemas.microsoft.com/office/drawing/2014/main" id="{1D233615-0393-C5C9-982F-F820B29C8418}"/>
              </a:ext>
            </a:extLst>
          </p:cNvPr>
          <p:cNvSpPr>
            <a:spLocks noGrp="1"/>
          </p:cNvSpPr>
          <p:nvPr>
            <p:ph type="body" sz="quarter" idx="51" hasCustomPrompt="1"/>
          </p:nvPr>
        </p:nvSpPr>
        <p:spPr>
          <a:xfrm>
            <a:off x="5903977" y="2084833"/>
            <a:ext cx="679703" cy="640080"/>
          </a:xfrm>
          <a:prstGeom prst="rect">
            <a:avLst/>
          </a:prstGeom>
          <a:noFill/>
        </p:spPr>
        <p:txBody>
          <a:bodyPr lIns="0" tIns="0" rIns="0" bIns="0" numCol="1" anchor="ctr"/>
          <a:lstStyle>
            <a:lvl1pPr marL="0" indent="0" algn="ctr">
              <a:lnSpc>
                <a:spcPct val="100000"/>
              </a:lnSpc>
              <a:spcBef>
                <a:spcPts val="0"/>
              </a:spcBef>
              <a:buFont typeface="Arial" panose="020B0604020202020204" pitchFamily="34" charset="0"/>
              <a:buNone/>
              <a:defRPr sz="1200" b="1" i="0" cap="all" baseline="0">
                <a:solidFill>
                  <a:schemeClr val="bg1"/>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date</a:t>
            </a:r>
          </a:p>
        </p:txBody>
      </p:sp>
      <p:sp>
        <p:nvSpPr>
          <p:cNvPr id="16" name="Text Placeholder 8">
            <a:extLst>
              <a:ext uri="{FF2B5EF4-FFF2-40B4-BE49-F238E27FC236}">
                <a16:creationId xmlns:a16="http://schemas.microsoft.com/office/drawing/2014/main" id="{1F99E435-8D23-0AD1-107B-ABE64AFD340B}"/>
              </a:ext>
            </a:extLst>
          </p:cNvPr>
          <p:cNvSpPr>
            <a:spLocks noGrp="1"/>
          </p:cNvSpPr>
          <p:nvPr>
            <p:ph type="body" sz="quarter" idx="52" hasCustomPrompt="1"/>
          </p:nvPr>
        </p:nvSpPr>
        <p:spPr>
          <a:xfrm>
            <a:off x="9643872" y="2084833"/>
            <a:ext cx="679703" cy="640080"/>
          </a:xfrm>
          <a:prstGeom prst="rect">
            <a:avLst/>
          </a:prstGeom>
          <a:noFill/>
        </p:spPr>
        <p:txBody>
          <a:bodyPr lIns="0" tIns="0" rIns="0" bIns="0" numCol="1" anchor="ctr"/>
          <a:lstStyle>
            <a:lvl1pPr marL="0" indent="0" algn="ctr">
              <a:lnSpc>
                <a:spcPct val="100000"/>
              </a:lnSpc>
              <a:spcBef>
                <a:spcPts val="0"/>
              </a:spcBef>
              <a:buFont typeface="Arial" panose="020B0604020202020204" pitchFamily="34" charset="0"/>
              <a:buNone/>
              <a:defRPr sz="1200" b="1" i="0" cap="all" baseline="0">
                <a:solidFill>
                  <a:schemeClr val="bg1"/>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date</a:t>
            </a:r>
          </a:p>
        </p:txBody>
      </p:sp>
    </p:spTree>
    <p:extLst>
      <p:ext uri="{BB962C8B-B14F-4D97-AF65-F5344CB8AC3E}">
        <p14:creationId xmlns:p14="http://schemas.microsoft.com/office/powerpoint/2010/main" val="4073185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No Balloons - photo onl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9CFF00E-4C85-A248-B6F8-CAF4D9151F42}"/>
              </a:ext>
            </a:extLst>
          </p:cNvPr>
          <p:cNvSpPr>
            <a:spLocks noGrp="1"/>
          </p:cNvSpPr>
          <p:nvPr>
            <p:ph type="pic" sz="quarter" idx="10"/>
          </p:nvPr>
        </p:nvSpPr>
        <p:spPr>
          <a:xfrm>
            <a:off x="0" y="0"/>
            <a:ext cx="12192000" cy="6051479"/>
          </a:xfrm>
          <a:prstGeom prst="rect">
            <a:avLst/>
          </a:prstGeom>
        </p:spPr>
        <p:txBody>
          <a:bodyPr/>
          <a:lstStyle>
            <a:lvl1pPr>
              <a:defRPr b="0" i="0">
                <a:latin typeface="Montserrat" pitchFamily="2" charset="77"/>
              </a:defRPr>
            </a:lvl1pPr>
          </a:lstStyle>
          <a:p>
            <a:endParaRPr lang="en-US" dirty="0"/>
          </a:p>
        </p:txBody>
      </p:sp>
      <p:pic>
        <p:nvPicPr>
          <p:cNvPr id="3" name="Picture 2">
            <a:extLst>
              <a:ext uri="{FF2B5EF4-FFF2-40B4-BE49-F238E27FC236}">
                <a16:creationId xmlns:a16="http://schemas.microsoft.com/office/drawing/2014/main" id="{7A99D981-39AE-482D-AD51-975BC15847E5}"/>
              </a:ext>
            </a:extLst>
          </p:cNvPr>
          <p:cNvPicPr>
            <a:picLocks noChangeAspect="1"/>
          </p:cNvPicPr>
          <p:nvPr userDrawn="1"/>
        </p:nvPicPr>
        <p:blipFill>
          <a:blip r:embed="rId2"/>
          <a:stretch>
            <a:fillRect/>
          </a:stretch>
        </p:blipFill>
        <p:spPr>
          <a:xfrm>
            <a:off x="9796343" y="6070086"/>
            <a:ext cx="2064577" cy="686055"/>
          </a:xfrm>
          <a:prstGeom prst="rect">
            <a:avLst/>
          </a:prstGeom>
        </p:spPr>
      </p:pic>
      <p:sp>
        <p:nvSpPr>
          <p:cNvPr id="5" name="TextBox 4">
            <a:extLst>
              <a:ext uri="{FF2B5EF4-FFF2-40B4-BE49-F238E27FC236}">
                <a16:creationId xmlns:a16="http://schemas.microsoft.com/office/drawing/2014/main" id="{8C54780F-372A-3AF0-AD54-A4C99C2C11F5}"/>
              </a:ext>
            </a:extLst>
          </p:cNvPr>
          <p:cNvSpPr txBox="1"/>
          <p:nvPr userDrawn="1"/>
        </p:nvSpPr>
        <p:spPr>
          <a:xfrm>
            <a:off x="7361499" y="6524518"/>
            <a:ext cx="2742040" cy="184666"/>
          </a:xfrm>
          <a:prstGeom prst="rect">
            <a:avLst/>
          </a:prstGeom>
          <a:noFill/>
        </p:spPr>
        <p:txBody>
          <a:bodyPr wrap="square" rtlCol="0">
            <a:spAutoFit/>
          </a:bodyPr>
          <a:lstStyle/>
          <a:p>
            <a:pPr marL="0" indent="0">
              <a:tabLst>
                <a:tab pos="219075" algn="l"/>
              </a:tabLst>
            </a:pPr>
            <a:r>
              <a:rPr lang="en-US" sz="600" b="0" i="0" spc="200" baseline="0" dirty="0">
                <a:latin typeface="Montserrat" pitchFamily="2" charset="77"/>
              </a:rPr>
              <a:t>PROPRIETARY AND CONFIDENTIAL</a:t>
            </a:r>
          </a:p>
        </p:txBody>
      </p:sp>
    </p:spTree>
    <p:extLst>
      <p:ext uri="{BB962C8B-B14F-4D97-AF65-F5344CB8AC3E}">
        <p14:creationId xmlns:p14="http://schemas.microsoft.com/office/powerpoint/2010/main" val="418535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A4BF121-2723-4D35-ADA9-215CD054C4BC}" type="datetimeFigureOut">
              <a:rPr lang="en-US" dirty="0"/>
              <a:t>5/2/2024</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05160338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_LargeStatwHeadline">
    <p:bg>
      <p:bgPr>
        <a:solidFill>
          <a:srgbClr val="F2EBE7"/>
        </a:solidFill>
        <a:effectLst/>
      </p:bgPr>
    </p:bg>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2976A5B6-2E04-1FB9-E16A-F23D91A70339}"/>
              </a:ext>
            </a:extLst>
          </p:cNvPr>
          <p:cNvSpPr>
            <a:spLocks noGrp="1"/>
          </p:cNvSpPr>
          <p:nvPr>
            <p:ph type="sldNum" sz="quarter" idx="4"/>
          </p:nvPr>
        </p:nvSpPr>
        <p:spPr>
          <a:xfrm>
            <a:off x="200038" y="548640"/>
            <a:ext cx="310896" cy="384048"/>
          </a:xfrm>
          <a:prstGeom prst="rect">
            <a:avLst/>
          </a:prstGeom>
        </p:spPr>
        <p:txBody>
          <a:bodyPr vert="horz" lIns="0" tIns="0" rIns="0" bIns="0" rtlCol="0" anchor="ctr"/>
          <a:lstStyle>
            <a:lvl1pPr algn="ctr">
              <a:defRPr sz="1400" b="1" i="0">
                <a:solidFill>
                  <a:schemeClr val="bg1"/>
                </a:solidFill>
                <a:latin typeface="Montserrat SemiBold" pitchFamily="2" charset="77"/>
                <a:cs typeface="Arial" panose="020B0604020202020204" pitchFamily="34" charset="0"/>
              </a:defRPr>
            </a:lvl1pPr>
          </a:lstStyle>
          <a:p>
            <a:fld id="{4D424DA8-E41A-B94F-9E3D-E487E5F2D87F}" type="slidenum">
              <a:rPr lang="en-US" smtClean="0"/>
              <a:pPr/>
              <a:t>‹#›</a:t>
            </a:fld>
            <a:endParaRPr lang="en-US" dirty="0"/>
          </a:p>
        </p:txBody>
      </p:sp>
      <p:sp>
        <p:nvSpPr>
          <p:cNvPr id="3" name="Text Placeholder 7">
            <a:extLst>
              <a:ext uri="{FF2B5EF4-FFF2-40B4-BE49-F238E27FC236}">
                <a16:creationId xmlns:a16="http://schemas.microsoft.com/office/drawing/2014/main" id="{20F2E534-7F1A-A62C-26D4-4AC16879BEE9}"/>
              </a:ext>
            </a:extLst>
          </p:cNvPr>
          <p:cNvSpPr>
            <a:spLocks noGrp="1"/>
          </p:cNvSpPr>
          <p:nvPr>
            <p:ph type="body" sz="quarter" idx="57" hasCustomPrompt="1"/>
          </p:nvPr>
        </p:nvSpPr>
        <p:spPr>
          <a:xfrm rot="16200000">
            <a:off x="-1626145" y="4208744"/>
            <a:ext cx="3985570" cy="144544"/>
          </a:xfrm>
          <a:prstGeom prst="rect">
            <a:avLst/>
          </a:prstGeom>
        </p:spPr>
        <p:txBody>
          <a:bodyPr lIns="0" tIns="0" rIns="0" bIns="0"/>
          <a:lstStyle>
            <a:lvl1pPr marL="0" indent="0" algn="r">
              <a:buNone/>
              <a:defRPr sz="900" b="0" i="0" baseline="0">
                <a:solidFill>
                  <a:schemeClr val="tx1"/>
                </a:solidFill>
                <a:latin typeface="Montserrat" pitchFamily="2" charset="77"/>
                <a:cs typeface="Arial" panose="020B0604020202020204" pitchFamily="34" charset="0"/>
              </a:defRPr>
            </a:lvl1pPr>
            <a:lvl2pPr marL="457200" indent="0">
              <a:buNone/>
              <a:defRPr sz="2000" b="0" i="0">
                <a:latin typeface="Arial" panose="020B0604020202020204" pitchFamily="34" charset="0"/>
                <a:cs typeface="Arial" panose="020B0604020202020204" pitchFamily="34" charset="0"/>
              </a:defRPr>
            </a:lvl2pPr>
            <a:lvl3pPr marL="914400" indent="0">
              <a:buNone/>
              <a:defRPr sz="2000" b="0" i="0">
                <a:latin typeface="Arial" panose="020B0604020202020204" pitchFamily="34" charset="0"/>
                <a:cs typeface="Arial" panose="020B0604020202020204" pitchFamily="34" charset="0"/>
              </a:defRPr>
            </a:lvl3pPr>
            <a:lvl4pPr marL="1371600" indent="0">
              <a:buNone/>
              <a:defRPr sz="2000" b="0" i="0">
                <a:latin typeface="Arial" panose="020B0604020202020204" pitchFamily="34" charset="0"/>
                <a:cs typeface="Arial" panose="020B0604020202020204" pitchFamily="34" charset="0"/>
              </a:defRPr>
            </a:lvl4pPr>
            <a:lvl5pPr marL="1828800" indent="0">
              <a:buNone/>
              <a:defRPr sz="2000" b="0" i="0">
                <a:latin typeface="Arial" panose="020B0604020202020204" pitchFamily="34" charset="0"/>
                <a:cs typeface="Arial" panose="020B0604020202020204" pitchFamily="34" charset="0"/>
              </a:defRPr>
            </a:lvl5pPr>
          </a:lstStyle>
          <a:p>
            <a:pPr lvl="0"/>
            <a:r>
              <a:rPr lang="en-US" dirty="0"/>
              <a:t>Section Name | Specific Spot Within Section</a:t>
            </a:r>
          </a:p>
        </p:txBody>
      </p:sp>
      <p:sp>
        <p:nvSpPr>
          <p:cNvPr id="6" name="Text Placeholder 8">
            <a:extLst>
              <a:ext uri="{FF2B5EF4-FFF2-40B4-BE49-F238E27FC236}">
                <a16:creationId xmlns:a16="http://schemas.microsoft.com/office/drawing/2014/main" id="{73D04CDF-79FF-DA46-EC51-B0C013C852C2}"/>
              </a:ext>
            </a:extLst>
          </p:cNvPr>
          <p:cNvSpPr>
            <a:spLocks noGrp="1"/>
          </p:cNvSpPr>
          <p:nvPr>
            <p:ph type="body" sz="quarter" idx="23" hasCustomPrompt="1"/>
          </p:nvPr>
        </p:nvSpPr>
        <p:spPr>
          <a:xfrm>
            <a:off x="1045631" y="1769682"/>
            <a:ext cx="9814280" cy="4326318"/>
          </a:xfrm>
          <a:prstGeom prst="rect">
            <a:avLst/>
          </a:prstGeom>
        </p:spPr>
        <p:txBody>
          <a:bodyPr lIns="0" tIns="365760" rIns="0" bIns="0" numCol="1" anchor="t"/>
          <a:lstStyle>
            <a:lvl1pPr marL="0" indent="0" algn="l">
              <a:lnSpc>
                <a:spcPct val="150000"/>
              </a:lnSpc>
              <a:spcBef>
                <a:spcPts val="0"/>
              </a:spcBef>
              <a:buNone/>
              <a:defRPr sz="2000" b="0" i="0">
                <a:solidFill>
                  <a:schemeClr val="tx1"/>
                </a:solidFill>
                <a:latin typeface="Montserrat"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Body Copy</a:t>
            </a:r>
          </a:p>
        </p:txBody>
      </p:sp>
      <p:cxnSp>
        <p:nvCxnSpPr>
          <p:cNvPr id="7" name="Straight Connector 6">
            <a:extLst>
              <a:ext uri="{FF2B5EF4-FFF2-40B4-BE49-F238E27FC236}">
                <a16:creationId xmlns:a16="http://schemas.microsoft.com/office/drawing/2014/main" id="{55284FB4-F158-671D-B6B8-DDA48156F2B1}"/>
              </a:ext>
            </a:extLst>
          </p:cNvPr>
          <p:cNvCxnSpPr>
            <a:cxnSpLocks/>
          </p:cNvCxnSpPr>
          <p:nvPr userDrawn="1"/>
        </p:nvCxnSpPr>
        <p:spPr>
          <a:xfrm flipH="1">
            <a:off x="1045632" y="1722330"/>
            <a:ext cx="482439" cy="0"/>
          </a:xfrm>
          <a:prstGeom prst="line">
            <a:avLst/>
          </a:prstGeom>
          <a:ln w="73025">
            <a:solidFill>
              <a:srgbClr val="00A8BF"/>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CA24AE0E-6D3B-4135-506A-896F266E38F7}"/>
              </a:ext>
            </a:extLst>
          </p:cNvPr>
          <p:cNvSpPr>
            <a:spLocks noGrp="1"/>
          </p:cNvSpPr>
          <p:nvPr>
            <p:ph type="body" sz="quarter" idx="22" hasCustomPrompt="1"/>
          </p:nvPr>
        </p:nvSpPr>
        <p:spPr>
          <a:xfrm>
            <a:off x="1045632" y="822965"/>
            <a:ext cx="7652004" cy="852014"/>
          </a:xfrm>
          <a:prstGeom prst="rect">
            <a:avLst/>
          </a:prstGeom>
        </p:spPr>
        <p:txBody>
          <a:bodyPr lIns="0" tIns="0" rIns="0" bIns="365760" anchor="b"/>
          <a:lstStyle>
            <a:lvl1pPr marL="0" indent="0" algn="l">
              <a:lnSpc>
                <a:spcPct val="150000"/>
              </a:lnSpc>
              <a:spcBef>
                <a:spcPts val="0"/>
              </a:spcBef>
              <a:buNone/>
              <a:defRPr sz="3200" b="1" i="0">
                <a:solidFill>
                  <a:schemeClr val="tx2"/>
                </a:solidFill>
                <a:latin typeface="Montserrat SemiBold" pitchFamily="2" charset="77"/>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headline</a:t>
            </a:r>
          </a:p>
        </p:txBody>
      </p:sp>
    </p:spTree>
    <p:extLst>
      <p:ext uri="{BB962C8B-B14F-4D97-AF65-F5344CB8AC3E}">
        <p14:creationId xmlns:p14="http://schemas.microsoft.com/office/powerpoint/2010/main" val="49891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4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g - boy image">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A1BC053-F331-25B6-7259-4D528D1426B8}"/>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198098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hank you last page 4">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D14574F-972D-4A24-D3B4-F4B8D5405942}"/>
              </a:ext>
            </a:extLst>
          </p:cNvPr>
          <p:cNvPicPr>
            <a:picLocks noChangeAspect="1"/>
          </p:cNvPicPr>
          <p:nvPr userDrawn="1"/>
        </p:nvPicPr>
        <p:blipFill>
          <a:blip r:embed="rId2"/>
          <a:stretch>
            <a:fillRect/>
          </a:stretch>
        </p:blipFill>
        <p:spPr>
          <a:xfrm>
            <a:off x="1108383" y="3210240"/>
            <a:ext cx="787284" cy="967701"/>
          </a:xfrm>
          <a:prstGeom prst="rect">
            <a:avLst/>
          </a:prstGeom>
        </p:spPr>
      </p:pic>
      <p:pic>
        <p:nvPicPr>
          <p:cNvPr id="23" name="Picture 22">
            <a:extLst>
              <a:ext uri="{FF2B5EF4-FFF2-40B4-BE49-F238E27FC236}">
                <a16:creationId xmlns:a16="http://schemas.microsoft.com/office/drawing/2014/main" id="{453BF98E-C3E7-7D96-B0F7-319D406DB3CB}"/>
              </a:ext>
            </a:extLst>
          </p:cNvPr>
          <p:cNvPicPr>
            <a:picLocks noChangeAspect="1"/>
          </p:cNvPicPr>
          <p:nvPr userDrawn="1"/>
        </p:nvPicPr>
        <p:blipFill>
          <a:blip r:embed="rId3"/>
          <a:srcRect/>
          <a:stretch/>
        </p:blipFill>
        <p:spPr>
          <a:xfrm>
            <a:off x="1108383" y="4727811"/>
            <a:ext cx="787284" cy="967700"/>
          </a:xfrm>
          <a:prstGeom prst="rect">
            <a:avLst/>
          </a:prstGeom>
        </p:spPr>
      </p:pic>
      <p:pic>
        <p:nvPicPr>
          <p:cNvPr id="24" name="Picture 23">
            <a:extLst>
              <a:ext uri="{FF2B5EF4-FFF2-40B4-BE49-F238E27FC236}">
                <a16:creationId xmlns:a16="http://schemas.microsoft.com/office/drawing/2014/main" id="{A132488B-B3E6-7A8F-7C75-F213794E0CDE}"/>
              </a:ext>
            </a:extLst>
          </p:cNvPr>
          <p:cNvPicPr>
            <a:picLocks noChangeAspect="1"/>
          </p:cNvPicPr>
          <p:nvPr userDrawn="1"/>
        </p:nvPicPr>
        <p:blipFill>
          <a:blip r:embed="rId4"/>
          <a:srcRect/>
          <a:stretch/>
        </p:blipFill>
        <p:spPr>
          <a:xfrm>
            <a:off x="4413526" y="3170208"/>
            <a:ext cx="787281" cy="967700"/>
          </a:xfrm>
          <a:prstGeom prst="rect">
            <a:avLst/>
          </a:prstGeom>
        </p:spPr>
      </p:pic>
      <p:pic>
        <p:nvPicPr>
          <p:cNvPr id="25" name="Picture 24">
            <a:extLst>
              <a:ext uri="{FF2B5EF4-FFF2-40B4-BE49-F238E27FC236}">
                <a16:creationId xmlns:a16="http://schemas.microsoft.com/office/drawing/2014/main" id="{662E5DAA-5AC6-36A1-F405-43EE946CEE2F}"/>
              </a:ext>
            </a:extLst>
          </p:cNvPr>
          <p:cNvPicPr>
            <a:picLocks noChangeAspect="1"/>
          </p:cNvPicPr>
          <p:nvPr userDrawn="1"/>
        </p:nvPicPr>
        <p:blipFill>
          <a:blip r:embed="rId5"/>
          <a:srcRect/>
          <a:stretch/>
        </p:blipFill>
        <p:spPr>
          <a:xfrm>
            <a:off x="4470421" y="4686148"/>
            <a:ext cx="787281" cy="967698"/>
          </a:xfrm>
          <a:prstGeom prst="rect">
            <a:avLst/>
          </a:prstGeom>
        </p:spPr>
      </p:pic>
      <p:pic>
        <p:nvPicPr>
          <p:cNvPr id="26" name="Picture 25">
            <a:extLst>
              <a:ext uri="{FF2B5EF4-FFF2-40B4-BE49-F238E27FC236}">
                <a16:creationId xmlns:a16="http://schemas.microsoft.com/office/drawing/2014/main" id="{077C4E59-71B9-9350-79EF-12194D23B8FC}"/>
              </a:ext>
            </a:extLst>
          </p:cNvPr>
          <p:cNvPicPr>
            <a:picLocks noChangeAspect="1"/>
          </p:cNvPicPr>
          <p:nvPr userDrawn="1"/>
        </p:nvPicPr>
        <p:blipFill>
          <a:blip r:embed="rId6"/>
          <a:srcRect/>
          <a:stretch/>
        </p:blipFill>
        <p:spPr>
          <a:xfrm>
            <a:off x="7833255" y="3170208"/>
            <a:ext cx="787278" cy="967698"/>
          </a:xfrm>
          <a:prstGeom prst="rect">
            <a:avLst/>
          </a:prstGeom>
        </p:spPr>
      </p:pic>
      <p:pic>
        <p:nvPicPr>
          <p:cNvPr id="27" name="Picture 26">
            <a:extLst>
              <a:ext uri="{FF2B5EF4-FFF2-40B4-BE49-F238E27FC236}">
                <a16:creationId xmlns:a16="http://schemas.microsoft.com/office/drawing/2014/main" id="{F4A6179E-A117-3262-E5E7-34E80FE8FDC3}"/>
              </a:ext>
            </a:extLst>
          </p:cNvPr>
          <p:cNvPicPr>
            <a:picLocks noChangeAspect="1"/>
          </p:cNvPicPr>
          <p:nvPr userDrawn="1"/>
        </p:nvPicPr>
        <p:blipFill>
          <a:blip r:embed="rId7"/>
          <a:srcRect/>
          <a:stretch/>
        </p:blipFill>
        <p:spPr>
          <a:xfrm>
            <a:off x="7824942" y="4677600"/>
            <a:ext cx="787278" cy="967694"/>
          </a:xfrm>
          <a:prstGeom prst="rect">
            <a:avLst/>
          </a:prstGeom>
        </p:spPr>
      </p:pic>
      <p:pic>
        <p:nvPicPr>
          <p:cNvPr id="28" name="Picture 27">
            <a:extLst>
              <a:ext uri="{FF2B5EF4-FFF2-40B4-BE49-F238E27FC236}">
                <a16:creationId xmlns:a16="http://schemas.microsoft.com/office/drawing/2014/main" id="{68C85B0B-8006-146E-C226-8B461C735C79}"/>
              </a:ext>
            </a:extLst>
          </p:cNvPr>
          <p:cNvPicPr>
            <a:picLocks noChangeAspect="1"/>
          </p:cNvPicPr>
          <p:nvPr userDrawn="1"/>
        </p:nvPicPr>
        <p:blipFill rotWithShape="1">
          <a:blip r:embed="rId8"/>
          <a:srcRect l="17010" t="32515" r="20550" b="37241"/>
          <a:stretch/>
        </p:blipFill>
        <p:spPr>
          <a:xfrm>
            <a:off x="4619390" y="1214196"/>
            <a:ext cx="2881223" cy="785004"/>
          </a:xfrm>
          <a:prstGeom prst="rect">
            <a:avLst/>
          </a:prstGeom>
        </p:spPr>
      </p:pic>
      <p:sp>
        <p:nvSpPr>
          <p:cNvPr id="3" name="TextBox 2">
            <a:extLst>
              <a:ext uri="{FF2B5EF4-FFF2-40B4-BE49-F238E27FC236}">
                <a16:creationId xmlns:a16="http://schemas.microsoft.com/office/drawing/2014/main" id="{2378EFEE-69C6-2CC9-4D08-1810A2855039}"/>
              </a:ext>
            </a:extLst>
          </p:cNvPr>
          <p:cNvSpPr txBox="1"/>
          <p:nvPr userDrawn="1"/>
        </p:nvSpPr>
        <p:spPr>
          <a:xfrm>
            <a:off x="1860148" y="3476099"/>
            <a:ext cx="2302894" cy="215444"/>
          </a:xfrm>
          <a:prstGeom prst="rect">
            <a:avLst/>
          </a:prstGeom>
          <a:noFill/>
        </p:spPr>
        <p:txBody>
          <a:bodyPr wrap="square" lIns="182880" tIns="0" rIns="0" bIns="0" rtlCol="0" anchor="ctr" anchorCtr="0">
            <a:spAutoFit/>
          </a:bodyPr>
          <a:lstStyle/>
          <a:p>
            <a:r>
              <a:rPr lang="en-US" sz="1400" b="0" i="0" dirty="0">
                <a:latin typeface="Montserrat" pitchFamily="2" charset="77"/>
              </a:rPr>
              <a:t>/Childrens</a:t>
            </a:r>
          </a:p>
        </p:txBody>
      </p:sp>
      <p:sp>
        <p:nvSpPr>
          <p:cNvPr id="5" name="TextBox 4">
            <a:extLst>
              <a:ext uri="{FF2B5EF4-FFF2-40B4-BE49-F238E27FC236}">
                <a16:creationId xmlns:a16="http://schemas.microsoft.com/office/drawing/2014/main" id="{4C255622-800C-E0BE-70E5-2F238BD3EA92}"/>
              </a:ext>
            </a:extLst>
          </p:cNvPr>
          <p:cNvSpPr txBox="1"/>
          <p:nvPr userDrawn="1"/>
        </p:nvSpPr>
        <p:spPr>
          <a:xfrm>
            <a:off x="5172451" y="3476099"/>
            <a:ext cx="2302894" cy="215444"/>
          </a:xfrm>
          <a:prstGeom prst="rect">
            <a:avLst/>
          </a:prstGeom>
          <a:noFill/>
        </p:spPr>
        <p:txBody>
          <a:bodyPr wrap="square" lIns="182880" tIns="0" rIns="0" bIns="0" rtlCol="0" anchor="ctr" anchorCtr="0">
            <a:spAutoFit/>
          </a:bodyPr>
          <a:lstStyle/>
          <a:p>
            <a:r>
              <a:rPr lang="en-US" sz="1400" b="0" i="0" dirty="0">
                <a:latin typeface="Montserrat" pitchFamily="2" charset="77"/>
              </a:rPr>
              <a:t>/ChildrensHealth</a:t>
            </a:r>
          </a:p>
        </p:txBody>
      </p:sp>
      <p:sp>
        <p:nvSpPr>
          <p:cNvPr id="6" name="TextBox 5">
            <a:extLst>
              <a:ext uri="{FF2B5EF4-FFF2-40B4-BE49-F238E27FC236}">
                <a16:creationId xmlns:a16="http://schemas.microsoft.com/office/drawing/2014/main" id="{A5CC4827-E033-6BFF-D95E-8CF570E0DA99}"/>
              </a:ext>
            </a:extLst>
          </p:cNvPr>
          <p:cNvSpPr txBox="1"/>
          <p:nvPr userDrawn="1"/>
        </p:nvSpPr>
        <p:spPr>
          <a:xfrm>
            <a:off x="8607746" y="3476099"/>
            <a:ext cx="2302894" cy="215444"/>
          </a:xfrm>
          <a:prstGeom prst="rect">
            <a:avLst/>
          </a:prstGeom>
          <a:noFill/>
        </p:spPr>
        <p:txBody>
          <a:bodyPr wrap="square" lIns="182880" tIns="0" rIns="0" bIns="0" rtlCol="0" anchor="ctr" anchorCtr="0">
            <a:spAutoFit/>
          </a:bodyPr>
          <a:lstStyle/>
          <a:p>
            <a:r>
              <a:rPr lang="en-US" sz="1400" b="0" i="0" dirty="0">
                <a:latin typeface="Montserrat" pitchFamily="2" charset="77"/>
              </a:rPr>
              <a:t>@Childrens</a:t>
            </a:r>
          </a:p>
        </p:txBody>
      </p:sp>
      <p:sp>
        <p:nvSpPr>
          <p:cNvPr id="7" name="TextBox 6">
            <a:extLst>
              <a:ext uri="{FF2B5EF4-FFF2-40B4-BE49-F238E27FC236}">
                <a16:creationId xmlns:a16="http://schemas.microsoft.com/office/drawing/2014/main" id="{D42D2BDC-AE60-4B96-3156-39C1A6D9911A}"/>
              </a:ext>
            </a:extLst>
          </p:cNvPr>
          <p:cNvSpPr txBox="1"/>
          <p:nvPr userDrawn="1"/>
        </p:nvSpPr>
        <p:spPr>
          <a:xfrm>
            <a:off x="1860148" y="5036336"/>
            <a:ext cx="2302894" cy="215444"/>
          </a:xfrm>
          <a:prstGeom prst="rect">
            <a:avLst/>
          </a:prstGeom>
          <a:noFill/>
        </p:spPr>
        <p:txBody>
          <a:bodyPr wrap="square" lIns="182880" tIns="0" rIns="0" bIns="0" rtlCol="0" anchor="ctr" anchorCtr="0">
            <a:spAutoFit/>
          </a:bodyPr>
          <a:lstStyle/>
          <a:p>
            <a:r>
              <a:rPr lang="en-US" sz="1400" b="0" i="0" dirty="0">
                <a:latin typeface="Montserrat" pitchFamily="2" charset="77"/>
              </a:rPr>
              <a:t>@Childrens</a:t>
            </a:r>
          </a:p>
        </p:txBody>
      </p:sp>
      <p:sp>
        <p:nvSpPr>
          <p:cNvPr id="8" name="TextBox 7">
            <a:extLst>
              <a:ext uri="{FF2B5EF4-FFF2-40B4-BE49-F238E27FC236}">
                <a16:creationId xmlns:a16="http://schemas.microsoft.com/office/drawing/2014/main" id="{BBBF996A-6BD5-60C6-110E-CDABD1003D5D}"/>
              </a:ext>
            </a:extLst>
          </p:cNvPr>
          <p:cNvSpPr txBox="1"/>
          <p:nvPr userDrawn="1"/>
        </p:nvSpPr>
        <p:spPr>
          <a:xfrm>
            <a:off x="5217211" y="5036336"/>
            <a:ext cx="2302894" cy="215444"/>
          </a:xfrm>
          <a:prstGeom prst="rect">
            <a:avLst/>
          </a:prstGeom>
          <a:noFill/>
        </p:spPr>
        <p:txBody>
          <a:bodyPr wrap="square" lIns="182880" tIns="0" rIns="0" bIns="0" rtlCol="0" anchor="ctr" anchorCtr="0">
            <a:spAutoFit/>
          </a:bodyPr>
          <a:lstStyle/>
          <a:p>
            <a:r>
              <a:rPr lang="en-US" sz="1400" b="0" i="0" dirty="0">
                <a:latin typeface="Montserrat" pitchFamily="2" charset="77"/>
              </a:rPr>
              <a:t>/ChildrensMedical</a:t>
            </a:r>
          </a:p>
        </p:txBody>
      </p:sp>
      <p:sp>
        <p:nvSpPr>
          <p:cNvPr id="9" name="TextBox 8">
            <a:extLst>
              <a:ext uri="{FF2B5EF4-FFF2-40B4-BE49-F238E27FC236}">
                <a16:creationId xmlns:a16="http://schemas.microsoft.com/office/drawing/2014/main" id="{54FBC32D-2A0B-9C9A-AE02-48952D3423D2}"/>
              </a:ext>
            </a:extLst>
          </p:cNvPr>
          <p:cNvSpPr txBox="1"/>
          <p:nvPr userDrawn="1"/>
        </p:nvSpPr>
        <p:spPr>
          <a:xfrm>
            <a:off x="8637745" y="5036336"/>
            <a:ext cx="2302894" cy="215444"/>
          </a:xfrm>
          <a:prstGeom prst="rect">
            <a:avLst/>
          </a:prstGeom>
          <a:noFill/>
        </p:spPr>
        <p:txBody>
          <a:bodyPr wrap="square" lIns="182880" tIns="0" rIns="0" bIns="0" rtlCol="0" anchor="ctr" anchorCtr="0">
            <a:spAutoFit/>
          </a:bodyPr>
          <a:lstStyle/>
          <a:p>
            <a:r>
              <a:rPr lang="en-US" sz="1400" b="0" i="0" dirty="0">
                <a:latin typeface="Montserrat" pitchFamily="2" charset="77"/>
              </a:rPr>
              <a:t>/Childrens</a:t>
            </a:r>
          </a:p>
        </p:txBody>
      </p:sp>
    </p:spTree>
    <p:extLst>
      <p:ext uri="{BB962C8B-B14F-4D97-AF65-F5344CB8AC3E}">
        <p14:creationId xmlns:p14="http://schemas.microsoft.com/office/powerpoint/2010/main" val="906730064"/>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3456" userDrawn="1">
          <p15:clr>
            <a:srgbClr val="FBAE40"/>
          </p15:clr>
        </p15:guide>
        <p15:guide id="3" orient="horz" pos="22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C54F54BA-4BC6-480F-839C-951A49B248A9}" type="datetimeFigureOut">
              <a:rPr lang="en-US" dirty="0"/>
              <a:t>5/2/2024</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14986744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0F9DD0EA-4726-4440-BF9D-E88296FC3068}" type="datetimeFigureOut">
              <a:rPr lang="en-US" dirty="0"/>
              <a:t>5/2/2024</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12366104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19CAD10D-99D1-46B2-A85A-C16850FCF8CF}" type="datetimeFigureOut">
              <a:rPr lang="en-US" dirty="0"/>
              <a:t>5/2/2024</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86157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48C67E51-34D6-4E3D-8F41-CC63EA446EDD}" type="datetimeFigureOut">
              <a:rPr lang="en-US" dirty="0"/>
              <a:t>5/2/2024</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85477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8D49E550-CE3F-497F-B953-7DE0932F91C0}" type="datetimeFigureOut">
              <a:rPr lang="en-US" dirty="0"/>
              <a:t>5/2/2024</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92488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17A0BF4-BAA0-4539-95F2-9C4277F97478}" type="datetimeFigureOut">
              <a:rPr lang="en-US" dirty="0"/>
              <a:t>5/2/2024</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4957887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noChangeAspect="1"/>
          </p:cNvSpPr>
          <p:nvPr>
            <p:ph type="pic" idx="1"/>
          </p:nvPr>
        </p:nvSpPr>
        <p:spPr>
          <a:xfrm>
            <a:off x="5183188" y="1066800"/>
            <a:ext cx="6172200" cy="47942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2E9884E-D945-496C-84BE-49C61F78F9EC}" type="datetimeFigureOut">
              <a:rPr lang="en-US" dirty="0"/>
              <a:t>5/2/2024</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0369036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CD438618-DEE5-47CF-A8B2-A9E090D503CD}" type="datetimeFigureOut">
              <a:rPr lang="en-US" dirty="0"/>
              <a:t>5/2/2024</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dirty="0"/>
              <a:t>
              </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E30AF5A0-43BB-4336-8627-9123B9144D80}" type="slidenum">
              <a:rPr lang="en-US" dirty="0"/>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3098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guide id="8" orient="horz" pos="4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s://acrobat.adobe.com/link/track?uri=urn:aaid:scds:US:8e870ef1-3908-4d64-8c47-079a2e88108d"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s://acrobat.adobe.com/link/track?uri=urn:aaid:scds:US:c3bbd23e-ec58-49b2-b026-102739b2cbf4"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acrobat.adobe.com/link/track?uri=urn:aaid:scds:US:fb48f980-e59f-4a7e-8205-0dceb3ee887c"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s://acrobat.adobe.com/link/track?uri=urn:aaid:scds:US:3569efac-5bb0-46c0-af27-70a4ae03049e"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s://acrobat.adobe.com/link/track?uri=urn:aaid:scds:US:1fea2455-3d3d-4653-a919-ff64e6b9e07b"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crobat.adobe.com/link/track?uri=urn:aaid:scds:US:07effea8-2150-4baf-8ceb-4b34a1ccb669"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crobat.adobe.com/link/track?uri=urn:aaid:scds:US:67e5f24a-645a-46f3-80f2-b462296f65cb"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K3axU2b0dDk?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crobat.adobe.com/link/track?uri=urn:aaid:scds:US:1c2f8b84-45d8-423c-b1fb-b9179ab3e460"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crobat.adobe.com/link/track?uri=urn:aaid:scds:US:c858631f-5621-48d3-bd14-99681532a9ea"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acrobat.adobe.com/link/track?uri=urn:aaid:scds:US:9356dc8c-4411-4d19-aede-729bd7a1bcfe"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https://sway.cloud.microsoft/KBrVPgrJ7HibUsIE?authoringPlay=true&amp;publish"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crobat.adobe.com/link/track?uri=urn:aaid:scds:US:53b4a9b1-bc9e-4ce0-b0d7-5b8cb6f5b486"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assets.burrellcenter.com/2023-Youth-Mental-Health-Report.pdf" TargetMode="External"/><Relationship Id="rId2" Type="http://schemas.openxmlformats.org/officeDocument/2006/relationships/hyperlink" Target="https://www.apertureed.com/resources/evidence-based-vs-research-based" TargetMode="External"/><Relationship Id="rId1" Type="http://schemas.openxmlformats.org/officeDocument/2006/relationships/slideLayout" Target="../slideLayouts/slideLayout20.xml"/><Relationship Id="rId5" Type="http://schemas.openxmlformats.org/officeDocument/2006/relationships/hyperlink" Target="https://online.xavier.edu/why-is-evidence-based-practice-in-nursing-important/#:~:text=Constant%20exposure%20to%20new%20research,and%20technologies%20into%20their%20practice" TargetMode="External"/><Relationship Id="rId4" Type="http://schemas.openxmlformats.org/officeDocument/2006/relationships/hyperlink" Target="http://www.jaacapopen.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mailto:Talia.Fayson@childrens.com" TargetMode="External"/><Relationship Id="rId2" Type="http://schemas.openxmlformats.org/officeDocument/2006/relationships/hyperlink" Target="mailto:Ashley.Hurse@childrens.com"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0.xml"/><Relationship Id="rId1" Type="http://schemas.openxmlformats.org/officeDocument/2006/relationships/video" Target="https://www.youtube.com/embed/y-6wx55je2M?feature=oembed"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CEC59B-7374-9AC4-DD17-8EE901173A5C}"/>
              </a:ext>
            </a:extLst>
          </p:cNvPr>
          <p:cNvSpPr>
            <a:spLocks noGrp="1"/>
          </p:cNvSpPr>
          <p:nvPr>
            <p:ph type="body" sz="quarter" idx="11"/>
          </p:nvPr>
        </p:nvSpPr>
        <p:spPr>
          <a:xfrm>
            <a:off x="477493" y="1320800"/>
            <a:ext cx="6319629" cy="2281299"/>
          </a:xfrm>
        </p:spPr>
        <p:txBody>
          <a:bodyPr>
            <a:normAutofit fontScale="25000" lnSpcReduction="20000"/>
          </a:bodyPr>
          <a:lstStyle/>
          <a:p>
            <a:pPr algn="ctr">
              <a:lnSpc>
                <a:spcPct val="100000"/>
              </a:lnSpc>
            </a:pPr>
            <a:r>
              <a:rPr lang="en-US" sz="9600" dirty="0">
                <a:latin typeface="Montserrat SemiBold"/>
                <a:cs typeface="Arial"/>
              </a:rPr>
              <a:t>A Better Pathway: Psychiatric Research-Based Practices to Improve School Transition</a:t>
            </a:r>
          </a:p>
          <a:p>
            <a:pPr algn="ctr">
              <a:lnSpc>
                <a:spcPct val="100000"/>
              </a:lnSpc>
            </a:pPr>
            <a:endParaRPr lang="en-US" sz="2000" dirty="0">
              <a:latin typeface="Montserrat SemiBold"/>
              <a:cs typeface="Arial"/>
            </a:endParaRPr>
          </a:p>
          <a:p>
            <a:pPr algn="ctr">
              <a:lnSpc>
                <a:spcPct val="100000"/>
              </a:lnSpc>
            </a:pPr>
            <a:r>
              <a:rPr lang="en-US" sz="6400" b="0" dirty="0">
                <a:latin typeface="Montserrat" panose="00000500000000000000" pitchFamily="2" charset="0"/>
                <a:cs typeface="Arial"/>
              </a:rPr>
              <a:t>Presented By:</a:t>
            </a:r>
          </a:p>
          <a:p>
            <a:pPr algn="ctr">
              <a:lnSpc>
                <a:spcPct val="100000"/>
              </a:lnSpc>
            </a:pPr>
            <a:r>
              <a:rPr lang="en-US" sz="6400" b="0" dirty="0">
                <a:latin typeface="Montserrat"/>
                <a:cs typeface="Arial"/>
              </a:rPr>
              <a:t>Ashley Hurse, MA</a:t>
            </a:r>
          </a:p>
          <a:p>
            <a:pPr algn="ctr">
              <a:lnSpc>
                <a:spcPct val="100000"/>
              </a:lnSpc>
            </a:pPr>
            <a:r>
              <a:rPr lang="en-US" sz="6400" b="0" dirty="0">
                <a:latin typeface="Montserrat"/>
                <a:cs typeface="Arial"/>
              </a:rPr>
              <a:t>School Services Manager</a:t>
            </a:r>
            <a:endParaRPr lang="en-US" sz="6400" b="0" dirty="0">
              <a:latin typeface="Montserrat" panose="00000500000000000000" pitchFamily="2" charset="0"/>
              <a:cs typeface="Arial"/>
            </a:endParaRPr>
          </a:p>
          <a:p>
            <a:pPr algn="ctr">
              <a:lnSpc>
                <a:spcPct val="100000"/>
              </a:lnSpc>
            </a:pPr>
            <a:r>
              <a:rPr lang="en-US" sz="6400" b="0" dirty="0">
                <a:latin typeface="Montserrat" panose="00000500000000000000" pitchFamily="2" charset="0"/>
                <a:cs typeface="Arial"/>
              </a:rPr>
              <a:t>&amp;</a:t>
            </a:r>
          </a:p>
          <a:p>
            <a:pPr algn="ctr">
              <a:lnSpc>
                <a:spcPct val="100000"/>
              </a:lnSpc>
            </a:pPr>
            <a:r>
              <a:rPr lang="en-US" sz="6400" b="0" dirty="0">
                <a:latin typeface="Montserrat" panose="00000500000000000000" pitchFamily="2" charset="0"/>
                <a:cs typeface="Arial"/>
              </a:rPr>
              <a:t>Talia Fayson-Anthony, M.Ed.</a:t>
            </a:r>
          </a:p>
          <a:p>
            <a:pPr algn="ctr">
              <a:lnSpc>
                <a:spcPct val="100000"/>
              </a:lnSpc>
            </a:pPr>
            <a:r>
              <a:rPr lang="en-US" sz="6400" b="0" dirty="0">
                <a:latin typeface="Montserrat" panose="00000500000000000000" pitchFamily="2" charset="0"/>
                <a:cs typeface="Arial"/>
              </a:rPr>
              <a:t>School Services Psychiatry Program Manager</a:t>
            </a:r>
          </a:p>
        </p:txBody>
      </p:sp>
    </p:spTree>
    <p:extLst>
      <p:ext uri="{BB962C8B-B14F-4D97-AF65-F5344CB8AC3E}">
        <p14:creationId xmlns:p14="http://schemas.microsoft.com/office/powerpoint/2010/main" val="50260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9AAC0-23B1-E52D-7449-18616B2D7343}"/>
              </a:ext>
            </a:extLst>
          </p:cNvPr>
          <p:cNvSpPr>
            <a:spLocks noGrp="1"/>
          </p:cNvSpPr>
          <p:nvPr>
            <p:ph type="body" sz="quarter" idx="11"/>
          </p:nvPr>
        </p:nvSpPr>
        <p:spPr/>
        <p:txBody>
          <a:bodyPr/>
          <a:lstStyle/>
          <a:p>
            <a:r>
              <a:rPr lang="en-US" dirty="0"/>
              <a:t>Research Based Practices</a:t>
            </a:r>
          </a:p>
        </p:txBody>
      </p:sp>
      <p:sp>
        <p:nvSpPr>
          <p:cNvPr id="3" name="Text Placeholder 2">
            <a:extLst>
              <a:ext uri="{FF2B5EF4-FFF2-40B4-BE49-F238E27FC236}">
                <a16:creationId xmlns:a16="http://schemas.microsoft.com/office/drawing/2014/main" id="{C334429A-831D-4979-2B11-0D03A5D6CD1E}"/>
              </a:ext>
            </a:extLst>
          </p:cNvPr>
          <p:cNvSpPr>
            <a:spLocks noGrp="1"/>
          </p:cNvSpPr>
          <p:nvPr>
            <p:ph type="body" sz="quarter" idx="13"/>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is Research-Based Practice?</a:t>
            </a:r>
          </a:p>
          <a:p>
            <a:pPr marL="342900" indent="-342900">
              <a:buFont typeface="Arial" panose="020B0604020202020204" pitchFamily="34" charset="0"/>
              <a:buChar char="•"/>
            </a:pPr>
            <a:r>
              <a:rPr lang="en-US" dirty="0"/>
              <a:t>Importance of Research-Based Practice</a:t>
            </a:r>
          </a:p>
          <a:p>
            <a:pPr marL="342900" indent="-342900">
              <a:buFont typeface="Arial" panose="020B0604020202020204" pitchFamily="34" charset="0"/>
              <a:buChar char="•"/>
            </a:pPr>
            <a:r>
              <a:rPr lang="en-US" dirty="0"/>
              <a:t>How do we apply these Practices at Children’s?</a:t>
            </a:r>
          </a:p>
        </p:txBody>
      </p:sp>
      <p:sp>
        <p:nvSpPr>
          <p:cNvPr id="4" name="Slide Number Placeholder 3">
            <a:extLst>
              <a:ext uri="{FF2B5EF4-FFF2-40B4-BE49-F238E27FC236}">
                <a16:creationId xmlns:a16="http://schemas.microsoft.com/office/drawing/2014/main" id="{AD91372F-F6B3-EBE8-1D33-9FA9D55AC44B}"/>
              </a:ext>
            </a:extLst>
          </p:cNvPr>
          <p:cNvSpPr>
            <a:spLocks noGrp="1"/>
          </p:cNvSpPr>
          <p:nvPr>
            <p:ph type="sldNum" sz="quarter" idx="4"/>
          </p:nvPr>
        </p:nvSpPr>
        <p:spPr/>
        <p:txBody>
          <a:bodyPr/>
          <a:lstStyle/>
          <a:p>
            <a:r>
              <a:rPr lang="en-US" dirty="0"/>
              <a:t>3</a:t>
            </a:r>
          </a:p>
        </p:txBody>
      </p:sp>
    </p:spTree>
    <p:extLst>
      <p:ext uri="{BB962C8B-B14F-4D97-AF65-F5344CB8AC3E}">
        <p14:creationId xmlns:p14="http://schemas.microsoft.com/office/powerpoint/2010/main" val="79406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8F35A0-BD9A-CB14-3A48-1A5C6F0EAFE1}"/>
              </a:ext>
            </a:extLst>
          </p:cNvPr>
          <p:cNvSpPr>
            <a:spLocks noGrp="1"/>
          </p:cNvSpPr>
          <p:nvPr>
            <p:ph type="sldNum" sz="quarter" idx="4"/>
          </p:nvPr>
        </p:nvSpPr>
        <p:spPr/>
        <p:txBody>
          <a:bodyPr/>
          <a:lstStyle/>
          <a:p>
            <a:fld id="{4D424DA8-E41A-B94F-9E3D-E487E5F2D87F}" type="slidenum">
              <a:rPr lang="en-US" smtClean="0"/>
              <a:pPr/>
              <a:t>11</a:t>
            </a:fld>
            <a:endParaRPr lang="en-US" dirty="0"/>
          </a:p>
        </p:txBody>
      </p:sp>
      <p:sp>
        <p:nvSpPr>
          <p:cNvPr id="5" name="Text Placeholder 4">
            <a:extLst>
              <a:ext uri="{FF2B5EF4-FFF2-40B4-BE49-F238E27FC236}">
                <a16:creationId xmlns:a16="http://schemas.microsoft.com/office/drawing/2014/main" id="{FEE94DC3-EB5E-27A5-C02C-A258E7D74B91}"/>
              </a:ext>
            </a:extLst>
          </p:cNvPr>
          <p:cNvSpPr>
            <a:spLocks noGrp="1"/>
          </p:cNvSpPr>
          <p:nvPr>
            <p:ph type="body" sz="quarter" idx="57"/>
          </p:nvPr>
        </p:nvSpPr>
        <p:spPr/>
        <p:txBody>
          <a:bodyPr>
            <a:normAutofit lnSpcReduction="10000"/>
          </a:bodyPr>
          <a:lstStyle/>
          <a:p>
            <a:r>
              <a:rPr lang="en-US" dirty="0"/>
              <a:t>Research Based Practices</a:t>
            </a:r>
          </a:p>
          <a:p>
            <a:endParaRPr lang="en-US" dirty="0"/>
          </a:p>
        </p:txBody>
      </p:sp>
      <p:sp>
        <p:nvSpPr>
          <p:cNvPr id="3" name="Text Placeholder 2">
            <a:extLst>
              <a:ext uri="{FF2B5EF4-FFF2-40B4-BE49-F238E27FC236}">
                <a16:creationId xmlns:a16="http://schemas.microsoft.com/office/drawing/2014/main" id="{BB0B9EE3-25E7-7C24-D8E6-1BC42D5988C5}"/>
              </a:ext>
            </a:extLst>
          </p:cNvPr>
          <p:cNvSpPr>
            <a:spLocks noGrp="1"/>
          </p:cNvSpPr>
          <p:nvPr>
            <p:ph type="body" sz="quarter" idx="23"/>
          </p:nvPr>
        </p:nvSpPr>
        <p:spPr/>
        <p:txBody>
          <a:bodyPr/>
          <a:lstStyle/>
          <a:p>
            <a:r>
              <a:rPr lang="en-US" sz="1800" dirty="0">
                <a:latin typeface="Montserrat"/>
                <a:cs typeface="Arial"/>
              </a:rPr>
              <a:t>Research-based practices are methods that have been formulated using the most reliable research in the industry.</a:t>
            </a:r>
            <a:endParaRPr lang="en-US" dirty="0"/>
          </a:p>
          <a:p>
            <a:endParaRPr lang="en-US" sz="1800" dirty="0">
              <a:latin typeface="Montserrat"/>
              <a:cs typeface="Arial"/>
            </a:endParaRPr>
          </a:p>
        </p:txBody>
      </p:sp>
      <p:sp>
        <p:nvSpPr>
          <p:cNvPr id="2" name="Text Placeholder 1">
            <a:extLst>
              <a:ext uri="{FF2B5EF4-FFF2-40B4-BE49-F238E27FC236}">
                <a16:creationId xmlns:a16="http://schemas.microsoft.com/office/drawing/2014/main" id="{7D134C45-BAD5-EFCB-BB7D-19DF88860AAE}"/>
              </a:ext>
            </a:extLst>
          </p:cNvPr>
          <p:cNvSpPr>
            <a:spLocks noGrp="1"/>
          </p:cNvSpPr>
          <p:nvPr>
            <p:ph type="body" sz="quarter" idx="22"/>
          </p:nvPr>
        </p:nvSpPr>
        <p:spPr/>
        <p:txBody>
          <a:bodyPr>
            <a:normAutofit lnSpcReduction="10000"/>
          </a:bodyPr>
          <a:lstStyle/>
          <a:p>
            <a:pPr algn="ctr"/>
            <a:r>
              <a:rPr lang="en-US" sz="2400" dirty="0"/>
              <a:t>What is Research Based Practice?</a:t>
            </a:r>
          </a:p>
        </p:txBody>
      </p:sp>
      <p:pic>
        <p:nvPicPr>
          <p:cNvPr id="6" name="Picture 5">
            <a:extLst>
              <a:ext uri="{FF2B5EF4-FFF2-40B4-BE49-F238E27FC236}">
                <a16:creationId xmlns:a16="http://schemas.microsoft.com/office/drawing/2014/main" id="{FEF5E14F-22B0-60EF-B6A2-5D46672903E6}"/>
              </a:ext>
            </a:extLst>
          </p:cNvPr>
          <p:cNvPicPr>
            <a:picLocks noChangeAspect="1"/>
          </p:cNvPicPr>
          <p:nvPr/>
        </p:nvPicPr>
        <p:blipFill>
          <a:blip r:embed="rId2"/>
          <a:stretch>
            <a:fillRect/>
          </a:stretch>
        </p:blipFill>
        <p:spPr>
          <a:xfrm>
            <a:off x="4039340" y="4012707"/>
            <a:ext cx="2885428" cy="2083293"/>
          </a:xfrm>
          <a:prstGeom prst="rect">
            <a:avLst/>
          </a:prstGeom>
        </p:spPr>
      </p:pic>
    </p:spTree>
    <p:extLst>
      <p:ext uri="{BB962C8B-B14F-4D97-AF65-F5344CB8AC3E}">
        <p14:creationId xmlns:p14="http://schemas.microsoft.com/office/powerpoint/2010/main" val="82740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3DCB24-3E29-6F5C-4A2E-DFAFDECA573B}"/>
              </a:ext>
            </a:extLst>
          </p:cNvPr>
          <p:cNvSpPr>
            <a:spLocks noGrp="1"/>
          </p:cNvSpPr>
          <p:nvPr>
            <p:ph type="body" sz="quarter" idx="41"/>
          </p:nvPr>
        </p:nvSpPr>
        <p:spPr/>
        <p:txBody>
          <a:bodyPr/>
          <a:lstStyle/>
          <a:p>
            <a:r>
              <a:rPr lang="en-US" sz="2400" b="0" dirty="0"/>
              <a:t>Importance of Research Based Practices </a:t>
            </a:r>
          </a:p>
        </p:txBody>
      </p:sp>
      <p:sp>
        <p:nvSpPr>
          <p:cNvPr id="3" name="Text Placeholder 2">
            <a:extLst>
              <a:ext uri="{FF2B5EF4-FFF2-40B4-BE49-F238E27FC236}">
                <a16:creationId xmlns:a16="http://schemas.microsoft.com/office/drawing/2014/main" id="{BE097837-D211-61A3-5929-642F1633871F}"/>
              </a:ext>
            </a:extLst>
          </p:cNvPr>
          <p:cNvSpPr>
            <a:spLocks noGrp="1"/>
          </p:cNvSpPr>
          <p:nvPr>
            <p:ph type="body" sz="quarter" idx="22"/>
          </p:nvPr>
        </p:nvSpPr>
        <p:spPr>
          <a:xfrm>
            <a:off x="1511356" y="2704334"/>
            <a:ext cx="2961254" cy="276094"/>
          </a:xfrm>
        </p:spPr>
        <p:txBody>
          <a:bodyPr/>
          <a:lstStyle/>
          <a:p>
            <a:r>
              <a:rPr lang="en-US" sz="1400" b="1" dirty="0"/>
              <a:t>Evidence-Based Approach</a:t>
            </a:r>
          </a:p>
        </p:txBody>
      </p:sp>
      <p:sp>
        <p:nvSpPr>
          <p:cNvPr id="4" name="Text Placeholder 3">
            <a:extLst>
              <a:ext uri="{FF2B5EF4-FFF2-40B4-BE49-F238E27FC236}">
                <a16:creationId xmlns:a16="http://schemas.microsoft.com/office/drawing/2014/main" id="{3D3BDDB4-85B6-791F-7D7E-53D4B079367A}"/>
              </a:ext>
            </a:extLst>
          </p:cNvPr>
          <p:cNvSpPr>
            <a:spLocks noGrp="1"/>
          </p:cNvSpPr>
          <p:nvPr>
            <p:ph type="body" sz="quarter" idx="23"/>
          </p:nvPr>
        </p:nvSpPr>
        <p:spPr/>
        <p:txBody>
          <a:bodyPr/>
          <a:lstStyle/>
          <a:p>
            <a:pPr algn="l"/>
            <a:r>
              <a:rPr lang="en-US" sz="1200" dirty="0"/>
              <a:t>Ensures that interventions are rooted</a:t>
            </a:r>
          </a:p>
          <a:p>
            <a:pPr algn="l"/>
            <a:r>
              <a:rPr lang="en-US" sz="1200" dirty="0"/>
              <a:t>in evidence, increasing the chance of </a:t>
            </a:r>
          </a:p>
          <a:p>
            <a:pPr algn="l"/>
            <a:r>
              <a:rPr lang="en-US" sz="1200" dirty="0"/>
              <a:t>positive outcomes.</a:t>
            </a:r>
          </a:p>
        </p:txBody>
      </p:sp>
      <p:sp>
        <p:nvSpPr>
          <p:cNvPr id="5" name="Slide Number Placeholder 4">
            <a:extLst>
              <a:ext uri="{FF2B5EF4-FFF2-40B4-BE49-F238E27FC236}">
                <a16:creationId xmlns:a16="http://schemas.microsoft.com/office/drawing/2014/main" id="{0231192B-F282-D343-D867-50FF0A8A8B45}"/>
              </a:ext>
            </a:extLst>
          </p:cNvPr>
          <p:cNvSpPr>
            <a:spLocks noGrp="1"/>
          </p:cNvSpPr>
          <p:nvPr>
            <p:ph type="sldNum" sz="quarter" idx="4"/>
          </p:nvPr>
        </p:nvSpPr>
        <p:spPr/>
        <p:txBody>
          <a:bodyPr/>
          <a:lstStyle/>
          <a:p>
            <a:fld id="{4D424DA8-E41A-B94F-9E3D-E487E5F2D87F}" type="slidenum">
              <a:rPr lang="en-US" smtClean="0"/>
              <a:pPr/>
              <a:t>12</a:t>
            </a:fld>
            <a:endParaRPr lang="en-US" dirty="0"/>
          </a:p>
        </p:txBody>
      </p:sp>
      <p:sp>
        <p:nvSpPr>
          <p:cNvPr id="6" name="Text Placeholder 5">
            <a:extLst>
              <a:ext uri="{FF2B5EF4-FFF2-40B4-BE49-F238E27FC236}">
                <a16:creationId xmlns:a16="http://schemas.microsoft.com/office/drawing/2014/main" id="{3C2DEB56-EE6E-F32A-4BA6-5BC28D509ABB}"/>
              </a:ext>
            </a:extLst>
          </p:cNvPr>
          <p:cNvSpPr>
            <a:spLocks noGrp="1"/>
          </p:cNvSpPr>
          <p:nvPr>
            <p:ph type="body" sz="quarter" idx="11"/>
          </p:nvPr>
        </p:nvSpPr>
        <p:spPr/>
        <p:txBody>
          <a:bodyPr>
            <a:normAutofit lnSpcReduction="10000"/>
          </a:bodyPr>
          <a:lstStyle/>
          <a:p>
            <a:r>
              <a:rPr lang="en-US" dirty="0"/>
              <a:t>Research Based Practices</a:t>
            </a:r>
          </a:p>
          <a:p>
            <a:endParaRPr lang="en-US" dirty="0"/>
          </a:p>
        </p:txBody>
      </p:sp>
      <p:sp>
        <p:nvSpPr>
          <p:cNvPr id="7" name="Text Placeholder 6">
            <a:extLst>
              <a:ext uri="{FF2B5EF4-FFF2-40B4-BE49-F238E27FC236}">
                <a16:creationId xmlns:a16="http://schemas.microsoft.com/office/drawing/2014/main" id="{FB9F68B9-3A5B-C99C-4595-F6C009A0B8C0}"/>
              </a:ext>
            </a:extLst>
          </p:cNvPr>
          <p:cNvSpPr>
            <a:spLocks noGrp="1"/>
          </p:cNvSpPr>
          <p:nvPr>
            <p:ph type="body" sz="quarter" idx="42"/>
          </p:nvPr>
        </p:nvSpPr>
        <p:spPr/>
        <p:txBody>
          <a:bodyPr/>
          <a:lstStyle/>
          <a:p>
            <a:r>
              <a:rPr lang="en-US" sz="1400" b="1" dirty="0"/>
              <a:t>Long-Term Impact</a:t>
            </a:r>
          </a:p>
        </p:txBody>
      </p:sp>
      <p:sp>
        <p:nvSpPr>
          <p:cNvPr id="8" name="Text Placeholder 7">
            <a:extLst>
              <a:ext uri="{FF2B5EF4-FFF2-40B4-BE49-F238E27FC236}">
                <a16:creationId xmlns:a16="http://schemas.microsoft.com/office/drawing/2014/main" id="{C4FE2153-5AB8-316E-E661-7F351630EF03}"/>
              </a:ext>
            </a:extLst>
          </p:cNvPr>
          <p:cNvSpPr>
            <a:spLocks noGrp="1"/>
          </p:cNvSpPr>
          <p:nvPr>
            <p:ph type="body" sz="quarter" idx="43"/>
          </p:nvPr>
        </p:nvSpPr>
        <p:spPr/>
        <p:txBody>
          <a:bodyPr/>
          <a:lstStyle/>
          <a:p>
            <a:pPr algn="l"/>
            <a:r>
              <a:rPr lang="en-US" sz="1200" dirty="0"/>
              <a:t>It has a lasting effect on mental well-</a:t>
            </a:r>
          </a:p>
          <a:p>
            <a:pPr algn="l"/>
            <a:r>
              <a:rPr lang="en-US" sz="1200" dirty="0"/>
              <a:t>being and academic success of </a:t>
            </a:r>
          </a:p>
          <a:p>
            <a:pPr algn="l"/>
            <a:r>
              <a:rPr lang="en-US" sz="1200" dirty="0"/>
              <a:t>students after treatment.</a:t>
            </a:r>
          </a:p>
        </p:txBody>
      </p:sp>
      <p:sp>
        <p:nvSpPr>
          <p:cNvPr id="9" name="Text Placeholder 8">
            <a:extLst>
              <a:ext uri="{FF2B5EF4-FFF2-40B4-BE49-F238E27FC236}">
                <a16:creationId xmlns:a16="http://schemas.microsoft.com/office/drawing/2014/main" id="{0FCC170D-9834-B645-8514-A2A9C4CA408A}"/>
              </a:ext>
            </a:extLst>
          </p:cNvPr>
          <p:cNvSpPr>
            <a:spLocks noGrp="1"/>
          </p:cNvSpPr>
          <p:nvPr>
            <p:ph type="body" sz="quarter" idx="44"/>
          </p:nvPr>
        </p:nvSpPr>
        <p:spPr/>
        <p:txBody>
          <a:bodyPr/>
          <a:lstStyle/>
          <a:p>
            <a:r>
              <a:rPr lang="en-US" sz="1400" b="1" dirty="0"/>
              <a:t>Credibility and Trust</a:t>
            </a:r>
          </a:p>
        </p:txBody>
      </p:sp>
      <p:sp>
        <p:nvSpPr>
          <p:cNvPr id="10" name="Text Placeholder 9">
            <a:extLst>
              <a:ext uri="{FF2B5EF4-FFF2-40B4-BE49-F238E27FC236}">
                <a16:creationId xmlns:a16="http://schemas.microsoft.com/office/drawing/2014/main" id="{223EE462-17C8-2663-88F6-3613593D4957}"/>
              </a:ext>
            </a:extLst>
          </p:cNvPr>
          <p:cNvSpPr>
            <a:spLocks noGrp="1"/>
          </p:cNvSpPr>
          <p:nvPr>
            <p:ph type="body" sz="quarter" idx="45"/>
          </p:nvPr>
        </p:nvSpPr>
        <p:spPr/>
        <p:txBody>
          <a:bodyPr/>
          <a:lstStyle/>
          <a:p>
            <a:pPr algn="l"/>
            <a:r>
              <a:rPr lang="en-US" sz="1200" dirty="0"/>
              <a:t>These practices improves </a:t>
            </a:r>
          </a:p>
          <a:p>
            <a:pPr algn="l"/>
            <a:r>
              <a:rPr lang="en-US" sz="1200" dirty="0"/>
              <a:t>credibility and trust of mental </a:t>
            </a:r>
          </a:p>
          <a:p>
            <a:pPr algn="l"/>
            <a:r>
              <a:rPr lang="en-US" sz="1200" dirty="0"/>
              <a:t>health professionals and educators</a:t>
            </a:r>
          </a:p>
          <a:p>
            <a:pPr algn="l"/>
            <a:r>
              <a:rPr lang="en-US" sz="1200" dirty="0"/>
              <a:t>in support given to students.</a:t>
            </a:r>
          </a:p>
        </p:txBody>
      </p:sp>
    </p:spTree>
    <p:extLst>
      <p:ext uri="{BB962C8B-B14F-4D97-AF65-F5344CB8AC3E}">
        <p14:creationId xmlns:p14="http://schemas.microsoft.com/office/powerpoint/2010/main" val="268922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8F35A0-BD9A-CB14-3A48-1A5C6F0EAFE1}"/>
              </a:ext>
            </a:extLst>
          </p:cNvPr>
          <p:cNvSpPr>
            <a:spLocks noGrp="1"/>
          </p:cNvSpPr>
          <p:nvPr>
            <p:ph type="sldNum" sz="quarter" idx="4"/>
          </p:nvPr>
        </p:nvSpPr>
        <p:spPr/>
        <p:txBody>
          <a:bodyPr/>
          <a:lstStyle/>
          <a:p>
            <a:fld id="{4D424DA8-E41A-B94F-9E3D-E487E5F2D87F}" type="slidenum">
              <a:rPr lang="en-US" dirty="0" smtClean="0"/>
              <a:pPr/>
              <a:t>13</a:t>
            </a:fld>
            <a:endParaRPr lang="en-US" dirty="0"/>
          </a:p>
        </p:txBody>
      </p:sp>
      <p:sp>
        <p:nvSpPr>
          <p:cNvPr id="5" name="Text Placeholder 4">
            <a:extLst>
              <a:ext uri="{FF2B5EF4-FFF2-40B4-BE49-F238E27FC236}">
                <a16:creationId xmlns:a16="http://schemas.microsoft.com/office/drawing/2014/main" id="{FEE94DC3-EB5E-27A5-C02C-A258E7D74B91}"/>
              </a:ext>
            </a:extLst>
          </p:cNvPr>
          <p:cNvSpPr>
            <a:spLocks noGrp="1"/>
          </p:cNvSpPr>
          <p:nvPr>
            <p:ph type="body" sz="quarter" idx="57"/>
          </p:nvPr>
        </p:nvSpPr>
        <p:spPr/>
        <p:txBody>
          <a:bodyPr>
            <a:normAutofit lnSpcReduction="10000"/>
          </a:bodyPr>
          <a:lstStyle/>
          <a:p>
            <a:r>
              <a:rPr lang="en-US" dirty="0"/>
              <a:t>Research Based Practices</a:t>
            </a:r>
          </a:p>
          <a:p>
            <a:endParaRPr lang="en-US" dirty="0"/>
          </a:p>
        </p:txBody>
      </p:sp>
      <p:sp>
        <p:nvSpPr>
          <p:cNvPr id="3" name="Text Placeholder 2">
            <a:extLst>
              <a:ext uri="{FF2B5EF4-FFF2-40B4-BE49-F238E27FC236}">
                <a16:creationId xmlns:a16="http://schemas.microsoft.com/office/drawing/2014/main" id="{BB0B9EE3-25E7-7C24-D8E6-1BC42D5988C5}"/>
              </a:ext>
            </a:extLst>
          </p:cNvPr>
          <p:cNvSpPr>
            <a:spLocks noGrp="1"/>
          </p:cNvSpPr>
          <p:nvPr>
            <p:ph type="body" sz="quarter" idx="23"/>
          </p:nvPr>
        </p:nvSpPr>
        <p:spPr>
          <a:xfrm>
            <a:off x="1189405" y="935795"/>
            <a:ext cx="9814280" cy="4326318"/>
          </a:xfrm>
        </p:spPr>
        <p:txBody>
          <a:bodyPr>
            <a:normAutofit/>
          </a:bodyPr>
          <a:lstStyle/>
          <a:p>
            <a:pPr>
              <a:lnSpc>
                <a:spcPct val="100000"/>
              </a:lnSpc>
            </a:pPr>
            <a:endParaRPr lang="en-US" sz="1800" dirty="0">
              <a:cs typeface="Arial"/>
            </a:endParaRPr>
          </a:p>
          <a:p>
            <a:pPr>
              <a:lnSpc>
                <a:spcPct val="100000"/>
              </a:lnSpc>
            </a:pPr>
            <a:endParaRPr lang="en-US" sz="1800" dirty="0">
              <a:latin typeface="Montserrat"/>
              <a:cs typeface="Arial"/>
            </a:endParaRPr>
          </a:p>
          <a:p>
            <a:pPr marL="285750" indent="-285750">
              <a:buChar char="•"/>
            </a:pPr>
            <a:r>
              <a:rPr lang="en-US" sz="1800" dirty="0">
                <a:latin typeface="Montserrat"/>
                <a:cs typeface="Arial"/>
              </a:rPr>
              <a:t>Improves our practice’s patient outcomes by staying informed about the latest developments in our field. </a:t>
            </a:r>
          </a:p>
          <a:p>
            <a:pPr marL="285750" indent="-285750">
              <a:buChar char="•"/>
            </a:pPr>
            <a:r>
              <a:rPr lang="en-US" sz="1800" dirty="0">
                <a:latin typeface="Montserrat"/>
                <a:cs typeface="Arial"/>
              </a:rPr>
              <a:t>Incorporates new viewpoints and methods into our practice. </a:t>
            </a:r>
            <a:endParaRPr lang="en-US" sz="1800" dirty="0"/>
          </a:p>
          <a:p>
            <a:pPr marL="171450" indent="-171450">
              <a:buChar char="•"/>
            </a:pPr>
            <a:r>
              <a:rPr lang="en-US" sz="1800" dirty="0">
                <a:latin typeface="Montserrat"/>
                <a:cs typeface="Arial"/>
              </a:rPr>
              <a:t>  Offers a justification for our services, benefiting both our team and the culture of     the hospital.</a:t>
            </a:r>
          </a:p>
          <a:p>
            <a:pPr marL="285750" indent="-285750">
              <a:buChar char="•"/>
            </a:pPr>
            <a:r>
              <a:rPr lang="en-US" sz="1800" dirty="0">
                <a:latin typeface="Montserrat"/>
                <a:cs typeface="Arial"/>
              </a:rPr>
              <a:t>Assures users that the techniques and exercises incorporated in the practice program are firmly grounded in scientific evidence.</a:t>
            </a:r>
            <a:endParaRPr lang="en-US" sz="1800" dirty="0">
              <a:latin typeface="Montserrat"/>
            </a:endParaRPr>
          </a:p>
          <a:p>
            <a:pPr marL="285750" indent="-285750">
              <a:lnSpc>
                <a:spcPct val="100000"/>
              </a:lnSpc>
              <a:buFont typeface="Arial" panose="020B0604020202020204" pitchFamily="34" charset="0"/>
              <a:buChar char="•"/>
            </a:pPr>
            <a:endParaRPr lang="en-US" sz="1800" dirty="0">
              <a:cs typeface="Arial"/>
            </a:endParaRPr>
          </a:p>
        </p:txBody>
      </p:sp>
      <p:sp>
        <p:nvSpPr>
          <p:cNvPr id="2" name="Text Placeholder 1">
            <a:extLst>
              <a:ext uri="{FF2B5EF4-FFF2-40B4-BE49-F238E27FC236}">
                <a16:creationId xmlns:a16="http://schemas.microsoft.com/office/drawing/2014/main" id="{7D134C45-BAD5-EFCB-BB7D-19DF88860AAE}"/>
              </a:ext>
            </a:extLst>
          </p:cNvPr>
          <p:cNvSpPr>
            <a:spLocks noGrp="1"/>
          </p:cNvSpPr>
          <p:nvPr>
            <p:ph type="body" sz="quarter" idx="22"/>
          </p:nvPr>
        </p:nvSpPr>
        <p:spPr/>
        <p:txBody>
          <a:bodyPr vert="horz" lIns="0" tIns="0" rIns="0" bIns="365760" rtlCol="0" anchor="b">
            <a:noAutofit/>
          </a:bodyPr>
          <a:lstStyle/>
          <a:p>
            <a:endParaRPr lang="en-US" sz="2400" b="0" dirty="0">
              <a:solidFill>
                <a:srgbClr val="000000"/>
              </a:solidFill>
              <a:latin typeface="Montserrat"/>
            </a:endParaRPr>
          </a:p>
          <a:p>
            <a:endParaRPr lang="en-US" sz="2400" b="0" dirty="0">
              <a:solidFill>
                <a:srgbClr val="000000"/>
              </a:solidFill>
              <a:latin typeface="Montserrat"/>
              <a:cs typeface="Arial"/>
            </a:endParaRPr>
          </a:p>
          <a:p>
            <a:endParaRPr lang="en-US" sz="2400" b="0" dirty="0">
              <a:solidFill>
                <a:srgbClr val="000000"/>
              </a:solidFill>
              <a:latin typeface="Montserrat"/>
              <a:cs typeface="Arial"/>
            </a:endParaRPr>
          </a:p>
          <a:p>
            <a:r>
              <a:rPr lang="en-US" sz="2400" b="0" dirty="0">
                <a:solidFill>
                  <a:srgbClr val="000000"/>
                </a:solidFill>
                <a:latin typeface="Montserrat"/>
                <a:cs typeface="Arial"/>
              </a:rPr>
              <a:t>Benefits of Applying Research-Based Practices</a:t>
            </a:r>
            <a:endParaRPr lang="en-US" sz="2400" b="0" dirty="0">
              <a:solidFill>
                <a:srgbClr val="000000"/>
              </a:solidFill>
              <a:latin typeface="Montserrat"/>
            </a:endParaRPr>
          </a:p>
        </p:txBody>
      </p:sp>
    </p:spTree>
    <p:extLst>
      <p:ext uri="{BB962C8B-B14F-4D97-AF65-F5344CB8AC3E}">
        <p14:creationId xmlns:p14="http://schemas.microsoft.com/office/powerpoint/2010/main" val="428920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ED1C47-E413-E628-B001-FE362409EA24}"/>
              </a:ext>
            </a:extLst>
          </p:cNvPr>
          <p:cNvSpPr>
            <a:spLocks noGrp="1"/>
          </p:cNvSpPr>
          <p:nvPr>
            <p:ph type="sldNum" sz="quarter" idx="4"/>
          </p:nvPr>
        </p:nvSpPr>
        <p:spPr/>
        <p:txBody>
          <a:bodyPr anchor="ctr">
            <a:normAutofit/>
          </a:bodyPr>
          <a:lstStyle/>
          <a:p>
            <a:pPr>
              <a:lnSpc>
                <a:spcPct val="90000"/>
              </a:lnSpc>
              <a:spcAft>
                <a:spcPts val="600"/>
              </a:spcAft>
            </a:pPr>
            <a:r>
              <a:rPr lang="en-US" dirty="0"/>
              <a:t>4</a:t>
            </a:r>
          </a:p>
        </p:txBody>
      </p:sp>
      <p:sp>
        <p:nvSpPr>
          <p:cNvPr id="6" name="Text Placeholder 5">
            <a:extLst>
              <a:ext uri="{FF2B5EF4-FFF2-40B4-BE49-F238E27FC236}">
                <a16:creationId xmlns:a16="http://schemas.microsoft.com/office/drawing/2014/main" id="{2CA2D273-E579-1382-89A6-69D788C19ACB}"/>
              </a:ext>
            </a:extLst>
          </p:cNvPr>
          <p:cNvSpPr>
            <a:spLocks noGrp="1"/>
          </p:cNvSpPr>
          <p:nvPr>
            <p:ph type="body" sz="quarter" idx="57"/>
          </p:nvPr>
        </p:nvSpPr>
        <p:spPr/>
        <p:txBody>
          <a:bodyPr/>
          <a:lstStyle/>
          <a:p>
            <a:endParaRPr lang="en-US" dirty="0"/>
          </a:p>
        </p:txBody>
      </p:sp>
      <p:sp>
        <p:nvSpPr>
          <p:cNvPr id="3" name="Text Placeholder 2">
            <a:extLst>
              <a:ext uri="{FF2B5EF4-FFF2-40B4-BE49-F238E27FC236}">
                <a16:creationId xmlns:a16="http://schemas.microsoft.com/office/drawing/2014/main" id="{574C2ECD-A4E2-D885-F89F-CBF88915A0F6}"/>
              </a:ext>
            </a:extLst>
          </p:cNvPr>
          <p:cNvSpPr>
            <a:spLocks noGrp="1"/>
          </p:cNvSpPr>
          <p:nvPr>
            <p:ph type="title" idx="4294967295"/>
          </p:nvPr>
        </p:nvSpPr>
        <p:spPr>
          <a:xfrm>
            <a:off x="1332089" y="722313"/>
            <a:ext cx="10859911" cy="1101725"/>
          </a:xfrm>
        </p:spPr>
        <p:txBody>
          <a:bodyPr anchor="b">
            <a:normAutofit/>
          </a:bodyPr>
          <a:lstStyle/>
          <a:p>
            <a:pPr>
              <a:lnSpc>
                <a:spcPct val="90000"/>
              </a:lnSpc>
            </a:pPr>
            <a:r>
              <a:rPr lang="en-US" sz="2700" dirty="0">
                <a:latin typeface="Montserrat"/>
              </a:rPr>
              <a:t>How we apply these practices at Children’s?</a:t>
            </a:r>
            <a:endParaRPr lang="en-US" dirty="0">
              <a:latin typeface="Montserrat"/>
            </a:endParaRPr>
          </a:p>
          <a:p>
            <a:pPr marL="342900" indent="-342900">
              <a:lnSpc>
                <a:spcPct val="90000"/>
              </a:lnSpc>
              <a:buFont typeface="Arial" panose="020B0604020202020204" pitchFamily="34" charset="0"/>
              <a:buChar char="•"/>
            </a:pPr>
            <a:endParaRPr lang="en-US" sz="2700" dirty="0"/>
          </a:p>
        </p:txBody>
      </p:sp>
      <p:sp>
        <p:nvSpPr>
          <p:cNvPr id="11" name="Date Placeholder 3">
            <a:extLst>
              <a:ext uri="{FF2B5EF4-FFF2-40B4-BE49-F238E27FC236}">
                <a16:creationId xmlns:a16="http://schemas.microsoft.com/office/drawing/2014/main" id="{659AF5AA-47AC-1DBC-7242-F77275AD0CDE}"/>
              </a:ext>
            </a:extLst>
          </p:cNvPr>
          <p:cNvSpPr>
            <a:spLocks noGrp="1"/>
          </p:cNvSpPr>
          <p:nvPr>
            <p:ph type="dt" sz="half" idx="4294967295"/>
          </p:nvPr>
        </p:nvSpPr>
        <p:spPr>
          <a:xfrm>
            <a:off x="9599613" y="6356350"/>
            <a:ext cx="2592387" cy="365125"/>
          </a:xfrm>
        </p:spPr>
        <p:txBody>
          <a:bodyPr anchor="ctr">
            <a:normAutofit/>
          </a:bodyPr>
          <a:lstStyle/>
          <a:p>
            <a:pPr>
              <a:spcAft>
                <a:spcPts val="600"/>
              </a:spcAft>
            </a:pPr>
            <a:fld id="{34ACAF52-F188-44AA-BCCE-A2BE62BB8E71}" type="datetime1">
              <a:rPr lang="en-US"/>
              <a:pPr>
                <a:spcAft>
                  <a:spcPts val="600"/>
                </a:spcAft>
              </a:pPr>
              <a:t>5/2/2024</a:t>
            </a:fld>
            <a:endParaRPr lang="en-US" dirty="0"/>
          </a:p>
        </p:txBody>
      </p:sp>
      <p:sp>
        <p:nvSpPr>
          <p:cNvPr id="13" name="Footer Placeholder 4">
            <a:extLst>
              <a:ext uri="{FF2B5EF4-FFF2-40B4-BE49-F238E27FC236}">
                <a16:creationId xmlns:a16="http://schemas.microsoft.com/office/drawing/2014/main" id="{C5E7CDC5-2CFF-A639-9F7B-3B3D850514CE}"/>
              </a:ext>
            </a:extLst>
          </p:cNvPr>
          <p:cNvSpPr>
            <a:spLocks noGrp="1"/>
          </p:cNvSpPr>
          <p:nvPr>
            <p:ph type="ftr" sz="quarter" idx="4294967295"/>
          </p:nvPr>
        </p:nvSpPr>
        <p:spPr>
          <a:xfrm>
            <a:off x="0" y="6356350"/>
            <a:ext cx="4538663" cy="365125"/>
          </a:xfrm>
        </p:spPr>
        <p:txBody>
          <a:bodyPr anchor="ctr">
            <a:normAutofit/>
          </a:bodyPr>
          <a:lstStyle/>
          <a:p>
            <a:pPr>
              <a:lnSpc>
                <a:spcPct val="90000"/>
              </a:lnSpc>
              <a:spcAft>
                <a:spcPts val="600"/>
              </a:spcAft>
            </a:pPr>
            <a:r>
              <a:rPr lang="en-US" sz="700" dirty="0"/>
              <a:t>
              </a:t>
            </a:r>
          </a:p>
        </p:txBody>
      </p:sp>
      <p:pic>
        <p:nvPicPr>
          <p:cNvPr id="8" name="Picture 7" descr="Photo">
            <a:extLst>
              <a:ext uri="{FF2B5EF4-FFF2-40B4-BE49-F238E27FC236}">
                <a16:creationId xmlns:a16="http://schemas.microsoft.com/office/drawing/2014/main" id="{A09A2336-61C9-E058-5AFE-982EA8F7EC9F}"/>
              </a:ext>
            </a:extLst>
          </p:cNvPr>
          <p:cNvPicPr>
            <a:picLocks noChangeAspect="1"/>
          </p:cNvPicPr>
          <p:nvPr/>
        </p:nvPicPr>
        <p:blipFill rotWithShape="1">
          <a:blip r:embed="rId2"/>
          <a:srcRect r="27584" b="1"/>
          <a:stretch/>
        </p:blipFill>
        <p:spPr>
          <a:xfrm>
            <a:off x="2445500" y="2022003"/>
            <a:ext cx="7598369" cy="3654897"/>
          </a:xfrm>
          <a:prstGeom prst="rect">
            <a:avLst/>
          </a:prstGeom>
          <a:noFill/>
        </p:spPr>
      </p:pic>
    </p:spTree>
    <p:extLst>
      <p:ext uri="{BB962C8B-B14F-4D97-AF65-F5344CB8AC3E}">
        <p14:creationId xmlns:p14="http://schemas.microsoft.com/office/powerpoint/2010/main" val="379599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83E38-9D08-ACCC-6526-905A0FFB8059}"/>
              </a:ext>
            </a:extLst>
          </p:cNvPr>
          <p:cNvSpPr>
            <a:spLocks noGrp="1"/>
          </p:cNvSpPr>
          <p:nvPr>
            <p:ph type="body" sz="quarter" idx="11"/>
          </p:nvPr>
        </p:nvSpPr>
        <p:spPr>
          <a:xfrm>
            <a:off x="1019102" y="2615233"/>
            <a:ext cx="4321523" cy="3003687"/>
          </a:xfrm>
        </p:spPr>
        <p:txBody>
          <a:bodyPr/>
          <a:lstStyle/>
          <a:p>
            <a:r>
              <a:rPr lang="en-US" dirty="0"/>
              <a:t>Application/Process</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9427137E-7D51-672F-5596-B0927F10905A}"/>
              </a:ext>
            </a:extLst>
          </p:cNvPr>
          <p:cNvSpPr>
            <a:spLocks noGrp="1"/>
          </p:cNvSpPr>
          <p:nvPr>
            <p:ph type="body" sz="quarter" idx="13"/>
          </p:nvPr>
        </p:nvSpPr>
        <p:spPr/>
        <p:txBody>
          <a:bodyPr>
            <a:normAutofit/>
          </a:bodyPr>
          <a:lstStyle/>
          <a:p>
            <a:pPr marL="457200" indent="-457200">
              <a:buFont typeface="Wingdings" panose="05000000000000000000" pitchFamily="2" charset="2"/>
              <a:buChar char="ü"/>
            </a:pPr>
            <a:r>
              <a:rPr lang="en-US" sz="2000" dirty="0">
                <a:latin typeface="Montserrat"/>
                <a:cs typeface="Arial"/>
              </a:rPr>
              <a:t>Identified potential areas for improvement </a:t>
            </a:r>
            <a:endParaRPr lang="en-US" sz="2000" dirty="0"/>
          </a:p>
          <a:p>
            <a:pPr marL="457200" indent="-457200">
              <a:buFont typeface="Wingdings" panose="05000000000000000000" pitchFamily="2" charset="2"/>
              <a:buChar char="ü"/>
            </a:pPr>
            <a:r>
              <a:rPr lang="en-US" sz="2000" dirty="0">
                <a:latin typeface="Montserrat"/>
                <a:cs typeface="Arial"/>
              </a:rPr>
              <a:t>Utilization of tactics </a:t>
            </a:r>
            <a:endParaRPr lang="en-US" sz="2000" dirty="0"/>
          </a:p>
          <a:p>
            <a:pPr marL="457200" indent="-457200">
              <a:buFont typeface="Wingdings" panose="05000000000000000000" pitchFamily="2" charset="2"/>
              <a:buChar char="ü"/>
            </a:pPr>
            <a:r>
              <a:rPr lang="en-US" sz="2000" dirty="0">
                <a:latin typeface="Montserrat"/>
                <a:cs typeface="Arial"/>
              </a:rPr>
              <a:t>Assessment of Efficiency</a:t>
            </a:r>
          </a:p>
          <a:p>
            <a:endParaRPr lang="en-US" dirty="0"/>
          </a:p>
        </p:txBody>
      </p:sp>
      <p:sp>
        <p:nvSpPr>
          <p:cNvPr id="4" name="Slide Number Placeholder 3">
            <a:extLst>
              <a:ext uri="{FF2B5EF4-FFF2-40B4-BE49-F238E27FC236}">
                <a16:creationId xmlns:a16="http://schemas.microsoft.com/office/drawing/2014/main" id="{BC6AF3AD-7B34-A9B0-1B62-1879C2D92167}"/>
              </a:ext>
            </a:extLst>
          </p:cNvPr>
          <p:cNvSpPr>
            <a:spLocks noGrp="1"/>
          </p:cNvSpPr>
          <p:nvPr>
            <p:ph type="sldNum" sz="quarter" idx="4"/>
          </p:nvPr>
        </p:nvSpPr>
        <p:spPr/>
        <p:txBody>
          <a:bodyPr/>
          <a:lstStyle/>
          <a:p>
            <a:r>
              <a:rPr lang="en-US" dirty="0"/>
              <a:t>4</a:t>
            </a:r>
          </a:p>
        </p:txBody>
      </p:sp>
      <p:pic>
        <p:nvPicPr>
          <p:cNvPr id="6" name="Picture 5">
            <a:extLst>
              <a:ext uri="{FF2B5EF4-FFF2-40B4-BE49-F238E27FC236}">
                <a16:creationId xmlns:a16="http://schemas.microsoft.com/office/drawing/2014/main" id="{EA70763A-3B77-A584-35FF-FF3AC9E0E4E9}"/>
              </a:ext>
            </a:extLst>
          </p:cNvPr>
          <p:cNvPicPr>
            <a:picLocks noChangeAspect="1"/>
          </p:cNvPicPr>
          <p:nvPr/>
        </p:nvPicPr>
        <p:blipFill>
          <a:blip r:embed="rId2"/>
          <a:stretch>
            <a:fillRect/>
          </a:stretch>
        </p:blipFill>
        <p:spPr>
          <a:xfrm>
            <a:off x="1560957" y="3842350"/>
            <a:ext cx="3779668" cy="2564472"/>
          </a:xfrm>
          <a:prstGeom prst="rect">
            <a:avLst/>
          </a:prstGeom>
        </p:spPr>
      </p:pic>
    </p:spTree>
    <p:extLst>
      <p:ext uri="{BB962C8B-B14F-4D97-AF65-F5344CB8AC3E}">
        <p14:creationId xmlns:p14="http://schemas.microsoft.com/office/powerpoint/2010/main" val="200421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8443D-9073-DEC5-C7B8-65CFAA4ACABC}"/>
              </a:ext>
            </a:extLst>
          </p:cNvPr>
          <p:cNvSpPr>
            <a:spLocks noGrp="1"/>
          </p:cNvSpPr>
          <p:nvPr>
            <p:ph type="body" sz="quarter" idx="39"/>
          </p:nvPr>
        </p:nvSpPr>
        <p:spPr/>
        <p:txBody>
          <a:bodyPr>
            <a:normAutofit fontScale="70000" lnSpcReduction="20000"/>
          </a:bodyPr>
          <a:lstStyle/>
          <a:p>
            <a:r>
              <a:rPr lang="en-US" sz="1600" b="0" i="0" dirty="0">
                <a:solidFill>
                  <a:srgbClr val="000000"/>
                </a:solidFill>
                <a:effectLst/>
                <a:latin typeface="Montserrat SemiBold" panose="00000700000000000000" pitchFamily="2" charset="0"/>
              </a:rPr>
              <a:t>Areas and processes that could be enhanced were identified in the field of psychiatry where we were already providing services, such as: - Day Treatment - Outpatient Psychiatry </a:t>
            </a:r>
            <a:r>
              <a:rPr lang="en-US" sz="1200" dirty="0">
                <a:latin typeface="Montserrat SemiBold" panose="00000700000000000000" pitchFamily="2" charset="0"/>
              </a:rPr>
              <a:t>y</a:t>
            </a:r>
          </a:p>
          <a:p>
            <a:r>
              <a:rPr lang="en-US" sz="1200" dirty="0">
                <a:latin typeface="Montserrat SemiBold" panose="00000700000000000000" pitchFamily="2" charset="0"/>
              </a:rPr>
              <a:t>     </a:t>
            </a:r>
          </a:p>
        </p:txBody>
      </p:sp>
      <p:sp>
        <p:nvSpPr>
          <p:cNvPr id="3" name="Text Placeholder 2">
            <a:extLst>
              <a:ext uri="{FF2B5EF4-FFF2-40B4-BE49-F238E27FC236}">
                <a16:creationId xmlns:a16="http://schemas.microsoft.com/office/drawing/2014/main" id="{CF480F9A-1D68-6345-0E12-708AC2899F1A}"/>
              </a:ext>
            </a:extLst>
          </p:cNvPr>
          <p:cNvSpPr>
            <a:spLocks noGrp="1"/>
          </p:cNvSpPr>
          <p:nvPr>
            <p:ph type="body" sz="quarter" idx="34"/>
          </p:nvPr>
        </p:nvSpPr>
        <p:spPr/>
        <p:txBody>
          <a:bodyPr/>
          <a:lstStyle/>
          <a:p>
            <a:r>
              <a:rPr lang="en-US" dirty="0"/>
              <a:t>1st</a:t>
            </a:r>
          </a:p>
        </p:txBody>
      </p:sp>
      <p:sp>
        <p:nvSpPr>
          <p:cNvPr id="4" name="Text Placeholder 3">
            <a:extLst>
              <a:ext uri="{FF2B5EF4-FFF2-40B4-BE49-F238E27FC236}">
                <a16:creationId xmlns:a16="http://schemas.microsoft.com/office/drawing/2014/main" id="{0F4871A8-F7EE-7BA9-132B-5E22CA20CEE5}"/>
              </a:ext>
            </a:extLst>
          </p:cNvPr>
          <p:cNvSpPr>
            <a:spLocks noGrp="1"/>
          </p:cNvSpPr>
          <p:nvPr>
            <p:ph type="body" sz="quarter" idx="41"/>
          </p:nvPr>
        </p:nvSpPr>
        <p:spPr/>
        <p:txBody>
          <a:bodyPr>
            <a:normAutofit fontScale="25000" lnSpcReduction="20000"/>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000000"/>
              </a:solidFill>
              <a:effectLst/>
              <a:uLnTx/>
              <a:uFillTx/>
              <a:latin typeface="Montserrat SemiBold" pitchFamily="2" charset="77"/>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600" dirty="0">
              <a:solidFill>
                <a:srgbClr val="000000"/>
              </a:solidFill>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000000"/>
              </a:solidFill>
              <a:effectLst/>
              <a:uLnTx/>
              <a:uFillTx/>
              <a:latin typeface="Montserrat SemiBold" pitchFamily="2" charset="77"/>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600" dirty="0">
              <a:solidFill>
                <a:srgbClr val="000000"/>
              </a:solidFill>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000000"/>
              </a:solidFill>
              <a:effectLst/>
              <a:uLnTx/>
              <a:uFillTx/>
              <a:latin typeface="Montserrat SemiBold" pitchFamily="2" charset="77"/>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600" dirty="0">
              <a:solidFill>
                <a:srgbClr val="000000"/>
              </a:solidFill>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000000"/>
              </a:solidFill>
              <a:effectLst/>
              <a:uLnTx/>
              <a:uFillTx/>
              <a:latin typeface="Montserrat SemiBold" pitchFamily="2" charset="77"/>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2000" dirty="0">
              <a:solidFill>
                <a:srgbClr val="000000"/>
              </a:solidFill>
            </a:endParaRPr>
          </a:p>
          <a:p>
            <a:r>
              <a:rPr lang="en-US" sz="9600" dirty="0"/>
              <a:t>Identification of Opportunities</a:t>
            </a:r>
          </a:p>
        </p:txBody>
      </p:sp>
      <p:sp>
        <p:nvSpPr>
          <p:cNvPr id="5" name="Slide Number Placeholder 4">
            <a:extLst>
              <a:ext uri="{FF2B5EF4-FFF2-40B4-BE49-F238E27FC236}">
                <a16:creationId xmlns:a16="http://schemas.microsoft.com/office/drawing/2014/main" id="{B1A8B7E6-F8B3-CB09-A3B8-04FE6A12EAAF}"/>
              </a:ext>
            </a:extLst>
          </p:cNvPr>
          <p:cNvSpPr>
            <a:spLocks noGrp="1"/>
          </p:cNvSpPr>
          <p:nvPr>
            <p:ph type="sldNum" sz="quarter" idx="4"/>
          </p:nvPr>
        </p:nvSpPr>
        <p:spPr/>
        <p:txBody>
          <a:bodyPr/>
          <a:lstStyle/>
          <a:p>
            <a:fld id="{4D424DA8-E41A-B94F-9E3D-E487E5F2D87F}" type="slidenum">
              <a:rPr lang="en-US" smtClean="0"/>
              <a:pPr/>
              <a:t>16</a:t>
            </a:fld>
            <a:endParaRPr lang="en-US" dirty="0"/>
          </a:p>
        </p:txBody>
      </p:sp>
      <p:sp>
        <p:nvSpPr>
          <p:cNvPr id="6" name="Text Placeholder 5">
            <a:extLst>
              <a:ext uri="{FF2B5EF4-FFF2-40B4-BE49-F238E27FC236}">
                <a16:creationId xmlns:a16="http://schemas.microsoft.com/office/drawing/2014/main" id="{63B070C7-FE5F-69BA-E993-B8E919E356EA}"/>
              </a:ext>
            </a:extLst>
          </p:cNvPr>
          <p:cNvSpPr>
            <a:spLocks noGrp="1"/>
          </p:cNvSpPr>
          <p:nvPr>
            <p:ph type="body" sz="quarter" idx="49"/>
          </p:nvPr>
        </p:nvSpPr>
        <p:spPr>
          <a:xfrm>
            <a:off x="5386872" y="3860642"/>
            <a:ext cx="1931074" cy="2231052"/>
          </a:xfrm>
        </p:spPr>
        <p:txBody>
          <a:bodyPr>
            <a:normAutofit fontScale="70000" lnSpcReduction="20000"/>
          </a:bodyPr>
          <a:lstStyle/>
          <a:p>
            <a:r>
              <a:rPr lang="en-US" sz="1600" b="0" i="0" dirty="0">
                <a:solidFill>
                  <a:srgbClr val="000000"/>
                </a:solidFill>
                <a:effectLst/>
                <a:latin typeface="Montserrat SemiBold" panose="00000700000000000000" pitchFamily="2" charset="0"/>
              </a:rPr>
              <a:t>New opportunities in the field of psychiatry were identified for integration, which could benefit from our services, including: - Emergency Department (ED) - SPARC - Hospital Behavioral Health</a:t>
            </a:r>
            <a:endParaRPr lang="en-US" sz="1200" dirty="0">
              <a:latin typeface="Montserrat SemiBold" panose="00000700000000000000" pitchFamily="2" charset="0"/>
            </a:endParaRPr>
          </a:p>
        </p:txBody>
      </p:sp>
      <p:sp>
        <p:nvSpPr>
          <p:cNvPr id="7" name="Text Placeholder 6">
            <a:extLst>
              <a:ext uri="{FF2B5EF4-FFF2-40B4-BE49-F238E27FC236}">
                <a16:creationId xmlns:a16="http://schemas.microsoft.com/office/drawing/2014/main" id="{1730DE0F-6283-E2B0-8C58-BC87A7C84775}"/>
              </a:ext>
            </a:extLst>
          </p:cNvPr>
          <p:cNvSpPr>
            <a:spLocks noGrp="1"/>
          </p:cNvSpPr>
          <p:nvPr>
            <p:ph type="body" sz="quarter" idx="50"/>
          </p:nvPr>
        </p:nvSpPr>
        <p:spPr/>
        <p:txBody>
          <a:bodyPr>
            <a:normAutofit fontScale="77500" lnSpcReduction="20000"/>
          </a:bodyPr>
          <a:lstStyle/>
          <a:p>
            <a:r>
              <a:rPr lang="en-US" sz="1600" b="0" i="0" dirty="0">
                <a:solidFill>
                  <a:srgbClr val="000000"/>
                </a:solidFill>
                <a:effectLst/>
                <a:latin typeface="Montserrat SemiBold" panose="00000700000000000000" pitchFamily="2" charset="0"/>
              </a:rPr>
              <a:t>Meetings were conducted with each department to provide updates and introduce educational services, as well as the support we could offer to enhance the program.</a:t>
            </a:r>
            <a:r>
              <a:rPr lang="en-US" sz="1200" dirty="0">
                <a:latin typeface="Montserrat SemiBold" panose="00000700000000000000" pitchFamily="2" charset="0"/>
              </a:rPr>
              <a:t>.</a:t>
            </a:r>
          </a:p>
        </p:txBody>
      </p:sp>
      <p:sp>
        <p:nvSpPr>
          <p:cNvPr id="8" name="Text Placeholder 7">
            <a:extLst>
              <a:ext uri="{FF2B5EF4-FFF2-40B4-BE49-F238E27FC236}">
                <a16:creationId xmlns:a16="http://schemas.microsoft.com/office/drawing/2014/main" id="{D3D4549B-538A-6264-EEEA-438F0847A29C}"/>
              </a:ext>
            </a:extLst>
          </p:cNvPr>
          <p:cNvSpPr>
            <a:spLocks noGrp="1"/>
          </p:cNvSpPr>
          <p:nvPr>
            <p:ph type="body" sz="quarter" idx="11"/>
          </p:nvPr>
        </p:nvSpPr>
        <p:spPr/>
        <p:txBody>
          <a:bodyPr/>
          <a:lstStyle/>
          <a:p>
            <a:r>
              <a:rPr lang="en-US" dirty="0"/>
              <a:t>Research Based Practices</a:t>
            </a:r>
          </a:p>
        </p:txBody>
      </p:sp>
      <p:sp>
        <p:nvSpPr>
          <p:cNvPr id="9" name="Text Placeholder 8">
            <a:extLst>
              <a:ext uri="{FF2B5EF4-FFF2-40B4-BE49-F238E27FC236}">
                <a16:creationId xmlns:a16="http://schemas.microsoft.com/office/drawing/2014/main" id="{173AD68F-11EA-58F2-62FF-4002700B7056}"/>
              </a:ext>
            </a:extLst>
          </p:cNvPr>
          <p:cNvSpPr>
            <a:spLocks noGrp="1"/>
          </p:cNvSpPr>
          <p:nvPr>
            <p:ph type="body" sz="quarter" idx="51"/>
          </p:nvPr>
        </p:nvSpPr>
        <p:spPr/>
        <p:txBody>
          <a:bodyPr/>
          <a:lstStyle/>
          <a:p>
            <a:r>
              <a:rPr lang="en-US" dirty="0"/>
              <a:t>2nd</a:t>
            </a:r>
          </a:p>
        </p:txBody>
      </p:sp>
      <p:sp>
        <p:nvSpPr>
          <p:cNvPr id="10" name="Text Placeholder 9">
            <a:extLst>
              <a:ext uri="{FF2B5EF4-FFF2-40B4-BE49-F238E27FC236}">
                <a16:creationId xmlns:a16="http://schemas.microsoft.com/office/drawing/2014/main" id="{23DB5CEC-6153-9A5A-6DFF-A0E6C600D986}"/>
              </a:ext>
            </a:extLst>
          </p:cNvPr>
          <p:cNvSpPr>
            <a:spLocks noGrp="1"/>
          </p:cNvSpPr>
          <p:nvPr>
            <p:ph type="body" sz="quarter" idx="52"/>
          </p:nvPr>
        </p:nvSpPr>
        <p:spPr/>
        <p:txBody>
          <a:bodyPr/>
          <a:lstStyle/>
          <a:p>
            <a:r>
              <a:rPr lang="en-US" dirty="0"/>
              <a:t>3RD</a:t>
            </a:r>
          </a:p>
        </p:txBody>
      </p:sp>
    </p:spTree>
    <p:extLst>
      <p:ext uri="{BB962C8B-B14F-4D97-AF65-F5344CB8AC3E}">
        <p14:creationId xmlns:p14="http://schemas.microsoft.com/office/powerpoint/2010/main" val="421773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C8839-E765-506B-19C8-51E7AA383B8C}"/>
              </a:ext>
            </a:extLst>
          </p:cNvPr>
          <p:cNvSpPr>
            <a:spLocks noGrp="1"/>
          </p:cNvSpPr>
          <p:nvPr>
            <p:ph type="sldNum" sz="quarter" idx="4"/>
          </p:nvPr>
        </p:nvSpPr>
        <p:spPr/>
        <p:txBody>
          <a:bodyPr/>
          <a:lstStyle/>
          <a:p>
            <a:fld id="{4D424DA8-E41A-B94F-9E3D-E487E5F2D87F}" type="slidenum">
              <a:rPr lang="en-US" smtClean="0"/>
              <a:pPr/>
              <a:t>17</a:t>
            </a:fld>
            <a:endParaRPr lang="en-US" dirty="0"/>
          </a:p>
        </p:txBody>
      </p:sp>
      <p:sp>
        <p:nvSpPr>
          <p:cNvPr id="5" name="Text Placeholder 4">
            <a:extLst>
              <a:ext uri="{FF2B5EF4-FFF2-40B4-BE49-F238E27FC236}">
                <a16:creationId xmlns:a16="http://schemas.microsoft.com/office/drawing/2014/main" id="{DBA3CE9A-A52F-9C30-4116-1B680EED3DD1}"/>
              </a:ext>
            </a:extLst>
          </p:cNvPr>
          <p:cNvSpPr>
            <a:spLocks noGrp="1"/>
          </p:cNvSpPr>
          <p:nvPr>
            <p:ph type="body" sz="quarter" idx="57"/>
          </p:nvPr>
        </p:nvSpPr>
        <p:spPr/>
        <p:txBody>
          <a:bodyPr/>
          <a:lstStyle/>
          <a:p>
            <a:r>
              <a:rPr lang="en-US" dirty="0"/>
              <a:t>Research Based Practices</a:t>
            </a:r>
          </a:p>
        </p:txBody>
      </p:sp>
      <p:sp>
        <p:nvSpPr>
          <p:cNvPr id="3" name="Text Placeholder 2">
            <a:extLst>
              <a:ext uri="{FF2B5EF4-FFF2-40B4-BE49-F238E27FC236}">
                <a16:creationId xmlns:a16="http://schemas.microsoft.com/office/drawing/2014/main" id="{AD6CCC78-13FA-C96C-CB11-F87D63393D8D}"/>
              </a:ext>
            </a:extLst>
          </p:cNvPr>
          <p:cNvSpPr>
            <a:spLocks noGrp="1"/>
          </p:cNvSpPr>
          <p:nvPr>
            <p:ph type="body" sz="quarter" idx="23"/>
          </p:nvPr>
        </p:nvSpPr>
        <p:spPr/>
        <p:txBody>
          <a:bodyPr/>
          <a:lstStyle/>
          <a:p>
            <a:pPr marL="285750" indent="-285750">
              <a:lnSpc>
                <a:spcPct val="100000"/>
              </a:lnSpc>
              <a:buFont typeface="Arial" panose="020B0604020202020204" pitchFamily="34" charset="0"/>
              <a:buChar char="•"/>
            </a:pPr>
            <a:r>
              <a:rPr lang="en-US" b="1" dirty="0"/>
              <a:t>How we integrated research findings/strategies from the research articles into our program that would make sense.</a:t>
            </a:r>
          </a:p>
          <a:p>
            <a:pPr marL="285750" indent="-285750">
              <a:buFont typeface="Arial" panose="020B0604020202020204" pitchFamily="34" charset="0"/>
              <a:buChar char="•"/>
            </a:pPr>
            <a:r>
              <a:rPr lang="en-US" b="1" dirty="0"/>
              <a:t>First, we will go over the research articles we used to help guide us:</a:t>
            </a:r>
            <a:endParaRPr lang="en-US" sz="2400" b="1" dirty="0">
              <a:latin typeface="Arial" panose="020B0604020202020204" pitchFamily="34" charset="0"/>
            </a:endParaRPr>
          </a:p>
          <a:p>
            <a:pPr marL="742950" lvl="1" indent="-285750">
              <a:lnSpc>
                <a:spcPct val="100000"/>
              </a:lnSpc>
              <a:buFont typeface="Arial" panose="020B0604020202020204" pitchFamily="34" charset="0"/>
              <a:buChar char="•"/>
            </a:pPr>
            <a:r>
              <a:rPr lang="en-US" sz="1400" dirty="0">
                <a:latin typeface="Montserrat" panose="00000500000000000000" pitchFamily="2" charset="0"/>
              </a:rPr>
              <a:t>“Returning to School Following Hospitalization for Suicide-Related Behaviors: Recognizing Student Voices for Improving Practice.” </a:t>
            </a:r>
          </a:p>
          <a:p>
            <a:pPr marL="742950" lvl="1" indent="-285750">
              <a:lnSpc>
                <a:spcPct val="100000"/>
              </a:lnSpc>
              <a:buFont typeface="Arial" panose="020B0604020202020204" pitchFamily="34" charset="0"/>
              <a:buChar char="•"/>
            </a:pPr>
            <a:r>
              <a:rPr lang="en-US" sz="1400" dirty="0">
                <a:latin typeface="Montserrat" panose="00000500000000000000" pitchFamily="2" charset="0"/>
              </a:rPr>
              <a:t>“Caregiver Experiences of Adolescent School Reentry After Adolescent Hospitalization Due to Suicidal Thoughts and Behaviors: Recommendations to Improve Reentry Practices”</a:t>
            </a:r>
          </a:p>
          <a:p>
            <a:pPr marL="742950" lvl="1" indent="-285750">
              <a:lnSpc>
                <a:spcPct val="100000"/>
              </a:lnSpc>
              <a:buFont typeface="Arial" panose="020B0604020202020204" pitchFamily="34" charset="0"/>
              <a:buChar char="•"/>
            </a:pPr>
            <a:r>
              <a:rPr lang="en-US" sz="1400" dirty="0">
                <a:latin typeface="Montserrat" panose="00000500000000000000" pitchFamily="2" charset="0"/>
              </a:rPr>
              <a:t>“Patient’s well-being during the transition period after psychiatric hospitalization to school: insights from an intensive longitudinal assessment of patient- parent-teacher triads.”</a:t>
            </a:r>
          </a:p>
          <a:p>
            <a:pPr marL="742950" lvl="1" indent="-285750">
              <a:lnSpc>
                <a:spcPct val="100000"/>
              </a:lnSpc>
              <a:buFont typeface="Arial" panose="020B0604020202020204" pitchFamily="34" charset="0"/>
              <a:buChar char="•"/>
            </a:pPr>
            <a:r>
              <a:rPr lang="en-US" sz="1400" dirty="0">
                <a:latin typeface="Montserrat" panose="00000500000000000000" pitchFamily="2" charset="0"/>
              </a:rPr>
              <a:t>“Framework for successful school reintegration after psychiatric hospitalization: A systematic synthesis of expert recommendations.” </a:t>
            </a:r>
          </a:p>
          <a:p>
            <a:pPr marL="285750" indent="-285750">
              <a:lnSpc>
                <a:spcPct val="100000"/>
              </a:lnSpc>
              <a:buFont typeface="Arial" panose="020B0604020202020204" pitchFamily="34" charset="0"/>
              <a:buChar char="•"/>
            </a:pPr>
            <a:endParaRPr lang="en-US" sz="1400" dirty="0">
              <a:latin typeface="Montserrat" panose="00000500000000000000" pitchFamily="2" charset="0"/>
            </a:endParaRPr>
          </a:p>
          <a:p>
            <a:pPr marL="914400" lvl="3"/>
            <a:endParaRPr lang="en-US" sz="1200" dirty="0">
              <a:latin typeface="Montserrat" panose="00000500000000000000" pitchFamily="2" charset="0"/>
            </a:endParaRPr>
          </a:p>
        </p:txBody>
      </p:sp>
      <p:sp>
        <p:nvSpPr>
          <p:cNvPr id="2" name="Text Placeholder 1">
            <a:extLst>
              <a:ext uri="{FF2B5EF4-FFF2-40B4-BE49-F238E27FC236}">
                <a16:creationId xmlns:a16="http://schemas.microsoft.com/office/drawing/2014/main" id="{8E3AB6FF-732C-C1FF-7A8A-2DE56EB6A186}"/>
              </a:ext>
            </a:extLst>
          </p:cNvPr>
          <p:cNvSpPr>
            <a:spLocks noGrp="1"/>
          </p:cNvSpPr>
          <p:nvPr>
            <p:ph type="body" sz="quarter" idx="22"/>
          </p:nvPr>
        </p:nvSpPr>
        <p:spPr/>
        <p:txBody>
          <a:bodyPr>
            <a:normAutofit lnSpcReduction="10000"/>
          </a:bodyPr>
          <a:lstStyle/>
          <a:p>
            <a:r>
              <a:rPr lang="en-US" sz="2400" dirty="0">
                <a:solidFill>
                  <a:srgbClr val="FF0000"/>
                </a:solidFill>
              </a:rPr>
              <a:t>Application of Strategies</a:t>
            </a:r>
          </a:p>
        </p:txBody>
      </p:sp>
    </p:spTree>
    <p:extLst>
      <p:ext uri="{BB962C8B-B14F-4D97-AF65-F5344CB8AC3E}">
        <p14:creationId xmlns:p14="http://schemas.microsoft.com/office/powerpoint/2010/main" val="163777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991929-A28B-3158-E67C-C4A057F51A96}"/>
              </a:ext>
            </a:extLst>
          </p:cNvPr>
          <p:cNvSpPr>
            <a:spLocks noGrp="1"/>
          </p:cNvSpPr>
          <p:nvPr>
            <p:ph type="sldNum" sz="quarter" idx="4"/>
          </p:nvPr>
        </p:nvSpPr>
        <p:spPr/>
        <p:txBody>
          <a:bodyPr/>
          <a:lstStyle/>
          <a:p>
            <a:fld id="{4D424DA8-E41A-B94F-9E3D-E487E5F2D87F}" type="slidenum">
              <a:rPr lang="en-US" smtClean="0"/>
              <a:pPr/>
              <a:t>18</a:t>
            </a:fld>
            <a:endParaRPr lang="en-US" dirty="0"/>
          </a:p>
        </p:txBody>
      </p:sp>
      <p:sp>
        <p:nvSpPr>
          <p:cNvPr id="5" name="Text Placeholder 4">
            <a:extLst>
              <a:ext uri="{FF2B5EF4-FFF2-40B4-BE49-F238E27FC236}">
                <a16:creationId xmlns:a16="http://schemas.microsoft.com/office/drawing/2014/main" id="{D620B74D-6A91-216E-D5B0-24E386A8F268}"/>
              </a:ext>
            </a:extLst>
          </p:cNvPr>
          <p:cNvSpPr>
            <a:spLocks noGrp="1"/>
          </p:cNvSpPr>
          <p:nvPr>
            <p:ph type="body" sz="quarter" idx="57"/>
          </p:nvPr>
        </p:nvSpPr>
        <p:spPr/>
        <p:txBody>
          <a:bodyPr/>
          <a:lstStyle/>
          <a:p>
            <a:r>
              <a:rPr lang="en-US" dirty="0"/>
              <a:t>Research Based Practices</a:t>
            </a:r>
          </a:p>
        </p:txBody>
      </p:sp>
      <p:sp>
        <p:nvSpPr>
          <p:cNvPr id="3" name="Text Placeholder 2">
            <a:extLst>
              <a:ext uri="{FF2B5EF4-FFF2-40B4-BE49-F238E27FC236}">
                <a16:creationId xmlns:a16="http://schemas.microsoft.com/office/drawing/2014/main" id="{DE50DF04-FC6A-A88F-F8B0-FB3A0BDF93F3}"/>
              </a:ext>
            </a:extLst>
          </p:cNvPr>
          <p:cNvSpPr>
            <a:spLocks noGrp="1"/>
          </p:cNvSpPr>
          <p:nvPr>
            <p:ph type="body" sz="quarter" idx="23"/>
          </p:nvPr>
        </p:nvSpPr>
        <p:spPr/>
        <p:txBody>
          <a:bodyPr/>
          <a:lstStyle/>
          <a:p>
            <a:pPr marL="285750" indent="-285750">
              <a:lnSpc>
                <a:spcPct val="100000"/>
              </a:lnSpc>
              <a:buFont typeface="Arial" panose="020B0604020202020204" pitchFamily="34" charset="0"/>
              <a:buChar char="•"/>
            </a:pPr>
            <a:r>
              <a:rPr lang="en-US" b="1" dirty="0"/>
              <a:t>Data gathered- Concerns:</a:t>
            </a:r>
          </a:p>
          <a:p>
            <a:pPr marL="742950" lvl="1" indent="-285750">
              <a:lnSpc>
                <a:spcPct val="100000"/>
              </a:lnSpc>
              <a:buFont typeface="Arial" panose="020B0604020202020204" pitchFamily="34" charset="0"/>
              <a:buChar char="•"/>
            </a:pPr>
            <a:r>
              <a:rPr lang="en-US" sz="1600" b="0" i="0" dirty="0">
                <a:solidFill>
                  <a:srgbClr val="000000"/>
                </a:solidFill>
                <a:effectLst/>
                <a:latin typeface="Montserrat" panose="00000500000000000000" pitchFamily="2" charset="0"/>
                <a:cs typeface="Poppins" panose="00000500000000000000" pitchFamily="2" charset="0"/>
              </a:rPr>
              <a:t>The </a:t>
            </a:r>
            <a:r>
              <a:rPr lang="en-US" sz="1600" dirty="0">
                <a:solidFill>
                  <a:srgbClr val="000000"/>
                </a:solidFill>
                <a:latin typeface="Montserrat" panose="00000500000000000000" pitchFamily="2" charset="0"/>
                <a:cs typeface="Poppins" panose="00000500000000000000" pitchFamily="2" charset="0"/>
              </a:rPr>
              <a:t>n</a:t>
            </a:r>
            <a:r>
              <a:rPr lang="en-US" sz="1600" b="0" i="0" dirty="0">
                <a:solidFill>
                  <a:srgbClr val="000000"/>
                </a:solidFill>
                <a:effectLst/>
                <a:latin typeface="Montserrat" panose="00000500000000000000" pitchFamily="2" charset="0"/>
                <a:cs typeface="Poppins" panose="00000500000000000000" pitchFamily="2" charset="0"/>
              </a:rPr>
              <a:t>eed for guidance in navigating social situations with both peers and adults, </a:t>
            </a:r>
          </a:p>
          <a:p>
            <a:pPr marL="742950" lvl="1" indent="-285750">
              <a:lnSpc>
                <a:spcPct val="100000"/>
              </a:lnSpc>
              <a:buFont typeface="Arial" panose="020B0604020202020204" pitchFamily="34" charset="0"/>
              <a:buChar char="•"/>
            </a:pPr>
            <a:r>
              <a:rPr lang="en-US" sz="1600" dirty="0">
                <a:solidFill>
                  <a:srgbClr val="000000"/>
                </a:solidFill>
                <a:latin typeface="Montserrat" panose="00000500000000000000" pitchFamily="2" charset="0"/>
                <a:cs typeface="Poppins" panose="00000500000000000000" pitchFamily="2" charset="0"/>
              </a:rPr>
              <a:t>U</a:t>
            </a:r>
            <a:r>
              <a:rPr lang="en-US" sz="1600" b="0" i="0" dirty="0">
                <a:solidFill>
                  <a:srgbClr val="000000"/>
                </a:solidFill>
                <a:effectLst/>
                <a:latin typeface="Montserrat" panose="00000500000000000000" pitchFamily="2" charset="0"/>
                <a:cs typeface="Poppins" panose="00000500000000000000" pitchFamily="2" charset="0"/>
              </a:rPr>
              <a:t>nderstanding available supports and services,</a:t>
            </a:r>
          </a:p>
          <a:p>
            <a:pPr marL="742950" lvl="1" indent="-285750">
              <a:lnSpc>
                <a:spcPct val="100000"/>
              </a:lnSpc>
              <a:buFont typeface="Arial" panose="020B0604020202020204" pitchFamily="34" charset="0"/>
              <a:buChar char="•"/>
            </a:pPr>
            <a:r>
              <a:rPr lang="en-US" sz="1600" dirty="0">
                <a:solidFill>
                  <a:srgbClr val="000000"/>
                </a:solidFill>
                <a:latin typeface="Montserrat" panose="00000500000000000000" pitchFamily="2" charset="0"/>
                <a:cs typeface="Poppins" panose="00000500000000000000" pitchFamily="2" charset="0"/>
              </a:rPr>
              <a:t>A</a:t>
            </a:r>
            <a:r>
              <a:rPr lang="en-US" sz="1600" b="0" i="0" dirty="0">
                <a:solidFill>
                  <a:srgbClr val="000000"/>
                </a:solidFill>
                <a:effectLst/>
                <a:latin typeface="Montserrat" panose="00000500000000000000" pitchFamily="2" charset="0"/>
                <a:cs typeface="Poppins" panose="00000500000000000000" pitchFamily="2" charset="0"/>
              </a:rPr>
              <a:t>cademic performance, </a:t>
            </a:r>
          </a:p>
          <a:p>
            <a:pPr marL="742950" lvl="1" indent="-285750">
              <a:lnSpc>
                <a:spcPct val="100000"/>
              </a:lnSpc>
              <a:buFont typeface="Arial" panose="020B0604020202020204" pitchFamily="34" charset="0"/>
              <a:buChar char="•"/>
            </a:pPr>
            <a:r>
              <a:rPr lang="en-US" sz="1600" dirty="0">
                <a:solidFill>
                  <a:srgbClr val="000000"/>
                </a:solidFill>
                <a:latin typeface="Montserrat" panose="00000500000000000000" pitchFamily="2" charset="0"/>
                <a:cs typeface="Poppins" panose="00000500000000000000" pitchFamily="2" charset="0"/>
              </a:rPr>
              <a:t>T</a:t>
            </a:r>
            <a:r>
              <a:rPr lang="en-US" sz="1600" b="0" i="0" dirty="0">
                <a:solidFill>
                  <a:srgbClr val="000000"/>
                </a:solidFill>
                <a:effectLst/>
                <a:latin typeface="Montserrat" panose="00000500000000000000" pitchFamily="2" charset="0"/>
                <a:cs typeface="Poppins" panose="00000500000000000000" pitchFamily="2" charset="0"/>
              </a:rPr>
              <a:t>he impact of mental health on schoolwork, </a:t>
            </a:r>
          </a:p>
          <a:p>
            <a:pPr marL="742950" lvl="1" indent="-285750">
              <a:lnSpc>
                <a:spcPct val="100000"/>
              </a:lnSpc>
              <a:buFont typeface="Arial" panose="020B0604020202020204" pitchFamily="34" charset="0"/>
              <a:buChar char="•"/>
            </a:pPr>
            <a:r>
              <a:rPr lang="en-US" sz="1600" dirty="0">
                <a:solidFill>
                  <a:srgbClr val="000000"/>
                </a:solidFill>
                <a:latin typeface="Montserrat" panose="00000500000000000000" pitchFamily="2" charset="0"/>
                <a:cs typeface="Poppins" panose="00000500000000000000" pitchFamily="2" charset="0"/>
              </a:rPr>
              <a:t>R</a:t>
            </a:r>
            <a:r>
              <a:rPr lang="en-US" sz="1600" b="0" i="0" dirty="0">
                <a:solidFill>
                  <a:srgbClr val="000000"/>
                </a:solidFill>
                <a:effectLst/>
                <a:latin typeface="Montserrat" panose="00000500000000000000" pitchFamily="2" charset="0"/>
                <a:cs typeface="Poppins" panose="00000500000000000000" pitchFamily="2" charset="0"/>
              </a:rPr>
              <a:t>eadjusting to the school routine, </a:t>
            </a:r>
          </a:p>
          <a:p>
            <a:pPr marL="742950" lvl="1" indent="-285750">
              <a:lnSpc>
                <a:spcPct val="100000"/>
              </a:lnSpc>
              <a:buFont typeface="Arial" panose="020B0604020202020204" pitchFamily="34" charset="0"/>
              <a:buChar char="•"/>
            </a:pPr>
            <a:r>
              <a:rPr lang="en-US" sz="1600" dirty="0">
                <a:solidFill>
                  <a:srgbClr val="000000"/>
                </a:solidFill>
                <a:latin typeface="Montserrat" panose="00000500000000000000" pitchFamily="2" charset="0"/>
                <a:cs typeface="Poppins" panose="00000500000000000000" pitchFamily="2" charset="0"/>
              </a:rPr>
              <a:t>M</a:t>
            </a:r>
            <a:r>
              <a:rPr lang="en-US" sz="1600" b="0" i="0" dirty="0">
                <a:solidFill>
                  <a:srgbClr val="000000"/>
                </a:solidFill>
                <a:effectLst/>
                <a:latin typeface="Montserrat" panose="00000500000000000000" pitchFamily="2" charset="0"/>
                <a:cs typeface="Poppins" panose="00000500000000000000" pitchFamily="2" charset="0"/>
              </a:rPr>
              <a:t>anaging psychiatric symptoms while at school, </a:t>
            </a:r>
          </a:p>
          <a:p>
            <a:pPr marL="742950" lvl="1" indent="-285750">
              <a:lnSpc>
                <a:spcPct val="100000"/>
              </a:lnSpc>
              <a:buFont typeface="Arial" panose="020B0604020202020204" pitchFamily="34" charset="0"/>
              <a:buChar char="•"/>
            </a:pPr>
            <a:r>
              <a:rPr lang="en-US" sz="1600" b="0" i="0" dirty="0">
                <a:solidFill>
                  <a:srgbClr val="000000"/>
                </a:solidFill>
                <a:effectLst/>
                <a:latin typeface="Montserrat" panose="00000500000000000000" pitchFamily="2" charset="0"/>
                <a:cs typeface="Poppins" panose="00000500000000000000" pitchFamily="2" charset="0"/>
              </a:rPr>
              <a:t>Improving communication between families and schools regarding patient progress</a:t>
            </a:r>
          </a:p>
          <a:p>
            <a:pPr marL="742950" lvl="1" indent="-285750">
              <a:lnSpc>
                <a:spcPct val="100000"/>
              </a:lnSpc>
              <a:buFont typeface="Arial" panose="020B0604020202020204" pitchFamily="34" charset="0"/>
              <a:buChar char="•"/>
            </a:pPr>
            <a:r>
              <a:rPr lang="en-US" sz="1600" dirty="0">
                <a:solidFill>
                  <a:srgbClr val="000000"/>
                </a:solidFill>
                <a:latin typeface="Montserrat" panose="00000500000000000000" pitchFamily="2" charset="0"/>
                <a:cs typeface="Poppins" panose="00000500000000000000" pitchFamily="2" charset="0"/>
              </a:rPr>
              <a:t>E</a:t>
            </a:r>
            <a:r>
              <a:rPr lang="en-US" sz="1600" b="0" i="0" dirty="0">
                <a:solidFill>
                  <a:srgbClr val="000000"/>
                </a:solidFill>
                <a:effectLst/>
                <a:latin typeface="Montserrat" panose="00000500000000000000" pitchFamily="2" charset="0"/>
                <a:cs typeface="Poppins" panose="00000500000000000000" pitchFamily="2" charset="0"/>
              </a:rPr>
              <a:t>ducating school staff on mental health matters.</a:t>
            </a:r>
            <a:endParaRPr lang="en-US" sz="1600" dirty="0">
              <a:latin typeface="Montserrat" panose="00000500000000000000" pitchFamily="2" charset="0"/>
              <a:cs typeface="Poppins" panose="00000500000000000000" pitchFamily="2" charset="0"/>
            </a:endParaRPr>
          </a:p>
        </p:txBody>
      </p:sp>
      <p:sp>
        <p:nvSpPr>
          <p:cNvPr id="2" name="Text Placeholder 1">
            <a:extLst>
              <a:ext uri="{FF2B5EF4-FFF2-40B4-BE49-F238E27FC236}">
                <a16:creationId xmlns:a16="http://schemas.microsoft.com/office/drawing/2014/main" id="{9C25A68F-58C5-80C7-598C-973C68A5FEA8}"/>
              </a:ext>
            </a:extLst>
          </p:cNvPr>
          <p:cNvSpPr>
            <a:spLocks noGrp="1"/>
          </p:cNvSpPr>
          <p:nvPr>
            <p:ph type="body" sz="quarter" idx="22"/>
          </p:nvPr>
        </p:nvSpPr>
        <p:spPr/>
        <p:txBody>
          <a:bodyPr>
            <a:normAutofit lnSpcReduction="10000"/>
          </a:bodyPr>
          <a:lstStyle/>
          <a:p>
            <a:r>
              <a:rPr lang="en-US" sz="2400" dirty="0">
                <a:solidFill>
                  <a:srgbClr val="FF0000"/>
                </a:solidFill>
              </a:rPr>
              <a:t>Application of Strategies Cont.</a:t>
            </a:r>
          </a:p>
        </p:txBody>
      </p:sp>
      <p:sp>
        <p:nvSpPr>
          <p:cNvPr id="7" name="TextBox 6">
            <a:extLst>
              <a:ext uri="{FF2B5EF4-FFF2-40B4-BE49-F238E27FC236}">
                <a16:creationId xmlns:a16="http://schemas.microsoft.com/office/drawing/2014/main" id="{E44BEB65-FFA8-BDAA-B71F-36961B9B8396}"/>
              </a:ext>
            </a:extLst>
          </p:cNvPr>
          <p:cNvSpPr txBox="1"/>
          <p:nvPr/>
        </p:nvSpPr>
        <p:spPr>
          <a:xfrm>
            <a:off x="1246162" y="2681361"/>
            <a:ext cx="7823447" cy="258532"/>
          </a:xfrm>
          <a:prstGeom prst="rect">
            <a:avLst/>
          </a:prstGeom>
          <a:noFill/>
        </p:spPr>
        <p:txBody>
          <a:bodyPr wrap="square">
            <a:spAutoFit/>
          </a:bodyPr>
          <a:lstStyle/>
          <a:p>
            <a:pPr marL="171450" marR="0" lvl="3" algn="l" defTabSz="914400" rtl="0" eaLnBrk="1" fontAlgn="auto" latinLnBrk="0" hangingPunct="1">
              <a:lnSpc>
                <a:spcPct val="90000"/>
              </a:lnSpc>
              <a:spcBef>
                <a:spcPts val="50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p:txBody>
      </p:sp>
    </p:spTree>
    <p:extLst>
      <p:ext uri="{BB962C8B-B14F-4D97-AF65-F5344CB8AC3E}">
        <p14:creationId xmlns:p14="http://schemas.microsoft.com/office/powerpoint/2010/main" val="250948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239584-6334-84CD-F245-8F331CF9461A}"/>
              </a:ext>
            </a:extLst>
          </p:cNvPr>
          <p:cNvSpPr>
            <a:spLocks noGrp="1"/>
          </p:cNvSpPr>
          <p:nvPr>
            <p:ph type="body" sz="quarter" idx="22"/>
          </p:nvPr>
        </p:nvSpPr>
        <p:spPr>
          <a:xfrm>
            <a:off x="1045631" y="1258227"/>
            <a:ext cx="7652004" cy="818757"/>
          </a:xfrm>
        </p:spPr>
        <p:txBody>
          <a:bodyPr>
            <a:noAutofit/>
          </a:bodyPr>
          <a:lstStyle/>
          <a:p>
            <a:r>
              <a:rPr lang="en-US" sz="2400" b="1" i="0" dirty="0">
                <a:solidFill>
                  <a:srgbClr val="FF0000"/>
                </a:solidFill>
                <a:effectLst/>
                <a:latin typeface="Montserrat" panose="00000500000000000000" pitchFamily="2" charset="0"/>
              </a:rPr>
              <a:t>Actions taken based on data gathered in Day Treatment: </a:t>
            </a:r>
          </a:p>
        </p:txBody>
      </p:sp>
      <p:sp>
        <p:nvSpPr>
          <p:cNvPr id="3" name="Text Placeholder 2">
            <a:extLst>
              <a:ext uri="{FF2B5EF4-FFF2-40B4-BE49-F238E27FC236}">
                <a16:creationId xmlns:a16="http://schemas.microsoft.com/office/drawing/2014/main" id="{986F8907-A290-C4E9-7EE3-A7DDEED9E0DD}"/>
              </a:ext>
            </a:extLst>
          </p:cNvPr>
          <p:cNvSpPr>
            <a:spLocks noGrp="1"/>
          </p:cNvSpPr>
          <p:nvPr>
            <p:ph type="body" sz="quarter" idx="23"/>
          </p:nvPr>
        </p:nvSpPr>
        <p:spPr>
          <a:xfrm>
            <a:off x="1045631" y="1460310"/>
            <a:ext cx="7638809" cy="4635690"/>
          </a:xfrm>
        </p:spPr>
        <p:txBody>
          <a:bodyPr>
            <a:normAutofit lnSpcReduction="10000"/>
          </a:bodyPr>
          <a:lstStyle/>
          <a:p>
            <a:pPr marL="285750" indent="-285750">
              <a:buFont typeface="Arial" panose="020B0604020202020204" pitchFamily="34" charset="0"/>
              <a:buChar char="•"/>
            </a:pPr>
            <a:r>
              <a:rPr lang="en-US" sz="1700" b="0" i="0" dirty="0">
                <a:solidFill>
                  <a:srgbClr val="000000"/>
                </a:solidFill>
                <a:effectLst/>
                <a:latin typeface="Montserrat" panose="00000500000000000000" pitchFamily="2" charset="0"/>
              </a:rPr>
              <a:t>Revised our transition procedures for patients returning to school</a:t>
            </a:r>
          </a:p>
          <a:p>
            <a:pPr marL="285750" indent="-285750">
              <a:buFont typeface="Arial" panose="020B0604020202020204" pitchFamily="34" charset="0"/>
              <a:buChar char="•"/>
            </a:pPr>
            <a:r>
              <a:rPr lang="en-US" sz="1700" b="0" i="0" dirty="0">
                <a:solidFill>
                  <a:srgbClr val="000000"/>
                </a:solidFill>
                <a:effectLst/>
                <a:latin typeface="Montserrat" panose="00000500000000000000" pitchFamily="2" charset="0"/>
              </a:rPr>
              <a:t>Emphasized that the transition process starts upon admission  </a:t>
            </a:r>
          </a:p>
          <a:p>
            <a:pPr marL="285750" indent="-285750">
              <a:buFont typeface="Arial" panose="020B0604020202020204" pitchFamily="34" charset="0"/>
              <a:buChar char="•"/>
            </a:pPr>
            <a:r>
              <a:rPr lang="en-US" sz="1700" b="0" i="0" dirty="0">
                <a:solidFill>
                  <a:srgbClr val="000000"/>
                </a:solidFill>
                <a:effectLst/>
                <a:latin typeface="Montserrat" panose="00000500000000000000" pitchFamily="2" charset="0"/>
              </a:rPr>
              <a:t>Incorporated classroom observation time for the case manager  </a:t>
            </a:r>
          </a:p>
          <a:p>
            <a:pPr marL="285750" indent="-285750">
              <a:buFont typeface="Arial" panose="020B0604020202020204" pitchFamily="34" charset="0"/>
              <a:buChar char="•"/>
            </a:pPr>
            <a:r>
              <a:rPr lang="en-US" sz="1700" b="0" i="0" dirty="0">
                <a:solidFill>
                  <a:srgbClr val="000000"/>
                </a:solidFill>
                <a:effectLst/>
                <a:latin typeface="Montserrat" panose="00000500000000000000" pitchFamily="2" charset="0"/>
              </a:rPr>
              <a:t>Scheduled transition meetings with the school early in the treatment process, with parents being informed  </a:t>
            </a:r>
          </a:p>
          <a:p>
            <a:pPr marL="285750" indent="-285750">
              <a:buFont typeface="Arial" panose="020B0604020202020204" pitchFamily="34" charset="0"/>
              <a:buChar char="•"/>
            </a:pPr>
            <a:r>
              <a:rPr lang="en-US" sz="1700" b="0" i="0" dirty="0">
                <a:solidFill>
                  <a:srgbClr val="000000"/>
                </a:solidFill>
                <a:effectLst/>
                <a:latin typeface="Montserrat" panose="00000500000000000000" pitchFamily="2" charset="0"/>
              </a:rPr>
              <a:t>Enhanced the intake student questionnaire </a:t>
            </a:r>
          </a:p>
          <a:p>
            <a:pPr marL="285750" indent="-285750">
              <a:buFont typeface="Arial" panose="020B0604020202020204" pitchFamily="34" charset="0"/>
              <a:buChar char="•"/>
            </a:pPr>
            <a:r>
              <a:rPr lang="en-US" sz="1700" b="0" i="0" dirty="0">
                <a:solidFill>
                  <a:srgbClr val="000000"/>
                </a:solidFill>
                <a:effectLst/>
                <a:latin typeface="Montserrat" panose="00000500000000000000" pitchFamily="2" charset="0"/>
              </a:rPr>
              <a:t>Updated patient school transition questionnaires to include more specific questions assessing the patient's readiness and mindset for school return </a:t>
            </a:r>
          </a:p>
          <a:p>
            <a:pPr marL="285750" indent="-285750">
              <a:buFont typeface="Arial" panose="020B0604020202020204" pitchFamily="34" charset="0"/>
              <a:buChar char="•"/>
            </a:pPr>
            <a:r>
              <a:rPr lang="en-US" sz="1700" b="0" i="0" dirty="0">
                <a:solidFill>
                  <a:srgbClr val="000000"/>
                </a:solidFill>
                <a:effectLst/>
                <a:latin typeface="Montserrat" panose="00000500000000000000" pitchFamily="2" charset="0"/>
              </a:rPr>
              <a:t>Enhanced communication to ensure parents and schools are informed about the patient's progress and return date</a:t>
            </a:r>
            <a:endParaRPr lang="en-US" sz="1700" dirty="0">
              <a:latin typeface="Montserrat" panose="00000500000000000000" pitchFamily="2" charset="0"/>
            </a:endParaRPr>
          </a:p>
          <a:p>
            <a:pPr marL="742950" lvl="1" indent="-285750">
              <a:lnSpc>
                <a:spcPct val="100000"/>
              </a:lnSpc>
              <a:spcBef>
                <a:spcPts val="0"/>
              </a:spcBef>
              <a:buFont typeface="Arial" panose="020B0604020202020204" pitchFamily="34" charset="0"/>
              <a:buChar char="•"/>
            </a:pPr>
            <a:endParaRPr lang="en-US" dirty="0">
              <a:latin typeface="Montserrat" panose="00000500000000000000" pitchFamily="2" charset="0"/>
            </a:endParaRPr>
          </a:p>
          <a:p>
            <a:pPr marL="742950" lvl="1" indent="-285750">
              <a:buFont typeface="Arial" panose="020B0604020202020204" pitchFamily="34" charset="0"/>
              <a:buChar char="•"/>
            </a:pPr>
            <a:endParaRPr lang="en-US" dirty="0">
              <a:latin typeface="Montserrat" panose="00000500000000000000" pitchFamily="2" charset="0"/>
            </a:endParaRPr>
          </a:p>
          <a:p>
            <a:endParaRPr lang="en-US" dirty="0"/>
          </a:p>
        </p:txBody>
      </p:sp>
      <p:sp>
        <p:nvSpPr>
          <p:cNvPr id="4" name="Slide Number Placeholder 3">
            <a:extLst>
              <a:ext uri="{FF2B5EF4-FFF2-40B4-BE49-F238E27FC236}">
                <a16:creationId xmlns:a16="http://schemas.microsoft.com/office/drawing/2014/main" id="{062BCA23-ED55-2C1F-FAA5-841130A5C5A2}"/>
              </a:ext>
            </a:extLst>
          </p:cNvPr>
          <p:cNvSpPr>
            <a:spLocks noGrp="1"/>
          </p:cNvSpPr>
          <p:nvPr>
            <p:ph type="sldNum" sz="quarter" idx="4"/>
          </p:nvPr>
        </p:nvSpPr>
        <p:spPr/>
        <p:txBody>
          <a:bodyPr/>
          <a:lstStyle/>
          <a:p>
            <a:fld id="{4D424DA8-E41A-B94F-9E3D-E487E5F2D87F}" type="slidenum">
              <a:rPr lang="en-US" smtClean="0"/>
              <a:pPr/>
              <a:t>19</a:t>
            </a:fld>
            <a:endParaRPr lang="en-US" dirty="0"/>
          </a:p>
        </p:txBody>
      </p:sp>
      <p:sp>
        <p:nvSpPr>
          <p:cNvPr id="5" name="Text Placeholder 4">
            <a:extLst>
              <a:ext uri="{FF2B5EF4-FFF2-40B4-BE49-F238E27FC236}">
                <a16:creationId xmlns:a16="http://schemas.microsoft.com/office/drawing/2014/main" id="{3DE59658-56AE-D0E0-0E1D-2C43811CDB38}"/>
              </a:ext>
            </a:extLst>
          </p:cNvPr>
          <p:cNvSpPr>
            <a:spLocks noGrp="1"/>
          </p:cNvSpPr>
          <p:nvPr>
            <p:ph type="body" sz="quarter" idx="57"/>
          </p:nvPr>
        </p:nvSpPr>
        <p:spPr/>
        <p:txBody>
          <a:bodyPr/>
          <a:lstStyle/>
          <a:p>
            <a:r>
              <a:rPr lang="en-US" dirty="0"/>
              <a:t>Research Based Practices</a:t>
            </a:r>
          </a:p>
        </p:txBody>
      </p:sp>
    </p:spTree>
    <p:extLst>
      <p:ext uri="{BB962C8B-B14F-4D97-AF65-F5344CB8AC3E}">
        <p14:creationId xmlns:p14="http://schemas.microsoft.com/office/powerpoint/2010/main" val="158515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F37F8-2850-411A-2C8A-D2B0C61D68C1}"/>
              </a:ext>
            </a:extLst>
          </p:cNvPr>
          <p:cNvSpPr>
            <a:spLocks noGrp="1"/>
          </p:cNvSpPr>
          <p:nvPr>
            <p:ph type="body" sz="quarter" idx="11"/>
          </p:nvPr>
        </p:nvSpPr>
        <p:spPr/>
        <p:txBody>
          <a:bodyPr/>
          <a:lstStyle/>
          <a:p>
            <a:r>
              <a:rPr lang="en-US" dirty="0"/>
              <a:t>Objectives</a:t>
            </a:r>
          </a:p>
        </p:txBody>
      </p:sp>
      <p:sp>
        <p:nvSpPr>
          <p:cNvPr id="3" name="Text Placeholder 2">
            <a:extLst>
              <a:ext uri="{FF2B5EF4-FFF2-40B4-BE49-F238E27FC236}">
                <a16:creationId xmlns:a16="http://schemas.microsoft.com/office/drawing/2014/main" id="{0B9DF650-3D55-A42B-FBFD-5854DC9EF95E}"/>
              </a:ext>
            </a:extLst>
          </p:cNvPr>
          <p:cNvSpPr>
            <a:spLocks noGrp="1"/>
          </p:cNvSpPr>
          <p:nvPr>
            <p:ph type="body" sz="quarter" idx="14"/>
          </p:nvPr>
        </p:nvSpPr>
        <p:spPr/>
        <p:txBody>
          <a:bodyPr/>
          <a:lstStyle/>
          <a:p>
            <a:r>
              <a:rPr lang="en-US" dirty="0"/>
              <a:t>Mental Health Statistics</a:t>
            </a:r>
          </a:p>
        </p:txBody>
      </p:sp>
      <p:sp>
        <p:nvSpPr>
          <p:cNvPr id="4" name="Text Placeholder 3">
            <a:extLst>
              <a:ext uri="{FF2B5EF4-FFF2-40B4-BE49-F238E27FC236}">
                <a16:creationId xmlns:a16="http://schemas.microsoft.com/office/drawing/2014/main" id="{0F73EEFF-0E02-4A6F-E1B5-0F5FB5EF1888}"/>
              </a:ext>
            </a:extLst>
          </p:cNvPr>
          <p:cNvSpPr>
            <a:spLocks noGrp="1"/>
          </p:cNvSpPr>
          <p:nvPr>
            <p:ph type="body" sz="quarter" idx="16"/>
          </p:nvPr>
        </p:nvSpPr>
        <p:spPr/>
        <p:txBody>
          <a:bodyPr/>
          <a:lstStyle/>
          <a:p>
            <a:r>
              <a:rPr lang="en-US" dirty="0"/>
              <a:t>Research Based Practices </a:t>
            </a:r>
          </a:p>
        </p:txBody>
      </p:sp>
      <p:sp>
        <p:nvSpPr>
          <p:cNvPr id="5" name="Text Placeholder 4">
            <a:extLst>
              <a:ext uri="{FF2B5EF4-FFF2-40B4-BE49-F238E27FC236}">
                <a16:creationId xmlns:a16="http://schemas.microsoft.com/office/drawing/2014/main" id="{A86260D0-0B88-D0E7-210F-6A1ED238B199}"/>
              </a:ext>
            </a:extLst>
          </p:cNvPr>
          <p:cNvSpPr>
            <a:spLocks noGrp="1"/>
          </p:cNvSpPr>
          <p:nvPr>
            <p:ph type="body" sz="quarter" idx="51"/>
          </p:nvPr>
        </p:nvSpPr>
        <p:spPr/>
        <p:txBody>
          <a:bodyPr>
            <a:noAutofit/>
          </a:bodyPr>
          <a:lstStyle/>
          <a:p>
            <a:r>
              <a:rPr lang="en-US" dirty="0"/>
              <a:t>Application of Research Based Practices/ Processes</a:t>
            </a:r>
          </a:p>
        </p:txBody>
      </p:sp>
      <p:sp>
        <p:nvSpPr>
          <p:cNvPr id="6" name="Text Placeholder 5">
            <a:extLst>
              <a:ext uri="{FF2B5EF4-FFF2-40B4-BE49-F238E27FC236}">
                <a16:creationId xmlns:a16="http://schemas.microsoft.com/office/drawing/2014/main" id="{DD9A51CC-64B9-F56D-F110-811DD248C8DE}"/>
              </a:ext>
            </a:extLst>
          </p:cNvPr>
          <p:cNvSpPr>
            <a:spLocks noGrp="1"/>
          </p:cNvSpPr>
          <p:nvPr>
            <p:ph type="body" sz="quarter" idx="52"/>
          </p:nvPr>
        </p:nvSpPr>
        <p:spPr/>
        <p:txBody>
          <a:bodyPr/>
          <a:lstStyle/>
          <a:p>
            <a:r>
              <a:rPr lang="en-US" dirty="0"/>
              <a:t>Evaluation of Effectiveness</a:t>
            </a:r>
          </a:p>
        </p:txBody>
      </p:sp>
      <p:sp>
        <p:nvSpPr>
          <p:cNvPr id="7" name="Text Placeholder 6">
            <a:extLst>
              <a:ext uri="{FF2B5EF4-FFF2-40B4-BE49-F238E27FC236}">
                <a16:creationId xmlns:a16="http://schemas.microsoft.com/office/drawing/2014/main" id="{6D0CBA41-38B9-0F12-CFFB-2C8ED01B4507}"/>
              </a:ext>
            </a:extLst>
          </p:cNvPr>
          <p:cNvSpPr>
            <a:spLocks noGrp="1"/>
          </p:cNvSpPr>
          <p:nvPr>
            <p:ph type="body" sz="quarter" idx="53"/>
          </p:nvPr>
        </p:nvSpPr>
        <p:spPr/>
        <p:txBody>
          <a:bodyPr/>
          <a:lstStyle/>
          <a:p>
            <a:r>
              <a:rPr lang="en-US" dirty="0"/>
              <a:t>Questions</a:t>
            </a:r>
          </a:p>
        </p:txBody>
      </p:sp>
      <p:sp>
        <p:nvSpPr>
          <p:cNvPr id="8" name="Slide Number Placeholder 7">
            <a:extLst>
              <a:ext uri="{FF2B5EF4-FFF2-40B4-BE49-F238E27FC236}">
                <a16:creationId xmlns:a16="http://schemas.microsoft.com/office/drawing/2014/main" id="{681301C4-D5E2-9B82-6DDD-84A1CD7F129C}"/>
              </a:ext>
            </a:extLst>
          </p:cNvPr>
          <p:cNvSpPr>
            <a:spLocks noGrp="1"/>
          </p:cNvSpPr>
          <p:nvPr>
            <p:ph type="sldNum" sz="quarter" idx="4"/>
          </p:nvPr>
        </p:nvSpPr>
        <p:spPr/>
        <p:txBody>
          <a:bodyPr/>
          <a:lstStyle/>
          <a:p>
            <a:fld id="{4D424DA8-E41A-B94F-9E3D-E487E5F2D87F}" type="slidenum">
              <a:rPr lang="en-US" smtClean="0"/>
              <a:pPr/>
              <a:t>2</a:t>
            </a:fld>
            <a:endParaRPr lang="en-US" dirty="0"/>
          </a:p>
        </p:txBody>
      </p:sp>
      <p:sp>
        <p:nvSpPr>
          <p:cNvPr id="9" name="Text Placeholder 8">
            <a:extLst>
              <a:ext uri="{FF2B5EF4-FFF2-40B4-BE49-F238E27FC236}">
                <a16:creationId xmlns:a16="http://schemas.microsoft.com/office/drawing/2014/main" id="{9638FBE1-0539-95D6-8682-4E33C23462EF}"/>
              </a:ext>
            </a:extLst>
          </p:cNvPr>
          <p:cNvSpPr>
            <a:spLocks noGrp="1"/>
          </p:cNvSpPr>
          <p:nvPr>
            <p:ph type="body" sz="quarter" idx="57"/>
          </p:nvPr>
        </p:nvSpPr>
        <p:spPr/>
        <p:txBody>
          <a:bodyPr/>
          <a:lstStyle/>
          <a:p>
            <a:endParaRPr lang="en-US" dirty="0"/>
          </a:p>
        </p:txBody>
      </p:sp>
    </p:spTree>
    <p:extLst>
      <p:ext uri="{BB962C8B-B14F-4D97-AF65-F5344CB8AC3E}">
        <p14:creationId xmlns:p14="http://schemas.microsoft.com/office/powerpoint/2010/main" val="333348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C45AC-69AE-ADAE-BB01-CA880FE425FA}"/>
              </a:ext>
            </a:extLst>
          </p:cNvPr>
          <p:cNvSpPr>
            <a:spLocks noGrp="1"/>
          </p:cNvSpPr>
          <p:nvPr>
            <p:ph type="body" sz="quarter" idx="22"/>
          </p:nvPr>
        </p:nvSpPr>
        <p:spPr/>
        <p:txBody>
          <a:bodyPr>
            <a:noAutofit/>
          </a:bodyPr>
          <a:lstStyle/>
          <a:p>
            <a:r>
              <a:rPr lang="en-US" sz="2800" dirty="0">
                <a:solidFill>
                  <a:srgbClr val="FF0000"/>
                </a:solidFill>
              </a:rPr>
              <a:t>Day Treatment cont. </a:t>
            </a:r>
          </a:p>
        </p:txBody>
      </p:sp>
      <p:sp>
        <p:nvSpPr>
          <p:cNvPr id="3" name="Text Placeholder 2">
            <a:extLst>
              <a:ext uri="{FF2B5EF4-FFF2-40B4-BE49-F238E27FC236}">
                <a16:creationId xmlns:a16="http://schemas.microsoft.com/office/drawing/2014/main" id="{2CE859EC-EAFF-4CBE-2056-79E8512BBF2E}"/>
              </a:ext>
            </a:extLst>
          </p:cNvPr>
          <p:cNvSpPr>
            <a:spLocks noGrp="1"/>
          </p:cNvSpPr>
          <p:nvPr>
            <p:ph type="body" sz="quarter" idx="23"/>
          </p:nvPr>
        </p:nvSpPr>
        <p:spPr/>
        <p:txBody>
          <a:bodyPr>
            <a:normAutofit/>
          </a:bodyPr>
          <a:lstStyle/>
          <a:p>
            <a:pPr marL="742950" lvl="1" indent="-285750">
              <a:buFont typeface="Arial" panose="020B0604020202020204" pitchFamily="34" charset="0"/>
              <a:buChar char="•"/>
            </a:pPr>
            <a:r>
              <a:rPr lang="en-US" sz="1600" dirty="0">
                <a:latin typeface="Montserrat" panose="00000500000000000000" pitchFamily="2" charset="0"/>
              </a:rPr>
              <a:t>We met with the case manager to get concerns and ideas, then met with the MD and clinical supervisor to get their concerns and ideas. Here are a few:</a:t>
            </a:r>
          </a:p>
          <a:p>
            <a:pPr marL="1200150" lvl="2" indent="-285750">
              <a:buFont typeface="Arial" panose="020B0604020202020204" pitchFamily="34" charset="0"/>
              <a:buChar char="•"/>
            </a:pPr>
            <a:r>
              <a:rPr lang="en-US" dirty="0">
                <a:latin typeface="Montserrat" panose="00000500000000000000" pitchFamily="2" charset="0"/>
              </a:rPr>
              <a:t>Making sure school services take ownership of the transition process</a:t>
            </a:r>
          </a:p>
          <a:p>
            <a:pPr marL="1200150" lvl="2" indent="-285750">
              <a:buFont typeface="Arial" panose="020B0604020202020204" pitchFamily="34" charset="0"/>
              <a:buChar char="•"/>
            </a:pPr>
            <a:r>
              <a:rPr lang="en-US" dirty="0">
                <a:latin typeface="Montserrat" panose="00000500000000000000" pitchFamily="2" charset="0"/>
              </a:rPr>
              <a:t>There is clinical backing when talking/dealing with concerned parents</a:t>
            </a:r>
          </a:p>
          <a:p>
            <a:pPr marL="1200150" lvl="2" indent="-285750">
              <a:buFont typeface="Arial" panose="020B0604020202020204" pitchFamily="34" charset="0"/>
              <a:buChar char="•"/>
            </a:pPr>
            <a:r>
              <a:rPr lang="en-US" dirty="0">
                <a:latin typeface="Montserrat" panose="00000500000000000000" pitchFamily="2" charset="0"/>
              </a:rPr>
              <a:t>Drafting of recommendation letter early in the treatment process</a:t>
            </a:r>
          </a:p>
          <a:p>
            <a:pPr marL="742950" lvl="1" indent="-285750">
              <a:buFont typeface="Arial" panose="020B0604020202020204" pitchFamily="34" charset="0"/>
              <a:buChar char="•"/>
            </a:pPr>
            <a:r>
              <a:rPr lang="en-US" sz="1600" dirty="0">
                <a:latin typeface="Montserrat" panose="00000500000000000000" pitchFamily="2" charset="0"/>
              </a:rPr>
              <a:t>Then we created a step-by-step guide on the “Day Treatment Transition Process”</a:t>
            </a:r>
          </a:p>
        </p:txBody>
      </p:sp>
      <p:sp>
        <p:nvSpPr>
          <p:cNvPr id="4" name="Slide Number Placeholder 3">
            <a:extLst>
              <a:ext uri="{FF2B5EF4-FFF2-40B4-BE49-F238E27FC236}">
                <a16:creationId xmlns:a16="http://schemas.microsoft.com/office/drawing/2014/main" id="{79E009A9-9D2E-C0BD-3353-D043D9C731A7}"/>
              </a:ext>
            </a:extLst>
          </p:cNvPr>
          <p:cNvSpPr>
            <a:spLocks noGrp="1"/>
          </p:cNvSpPr>
          <p:nvPr>
            <p:ph type="sldNum" sz="quarter" idx="4"/>
          </p:nvPr>
        </p:nvSpPr>
        <p:spPr/>
        <p:txBody>
          <a:bodyPr/>
          <a:lstStyle/>
          <a:p>
            <a:fld id="{4D424DA8-E41A-B94F-9E3D-E487E5F2D87F}" type="slidenum">
              <a:rPr lang="en-US" smtClean="0"/>
              <a:pPr/>
              <a:t>20</a:t>
            </a:fld>
            <a:endParaRPr lang="en-US" dirty="0"/>
          </a:p>
        </p:txBody>
      </p:sp>
      <p:sp>
        <p:nvSpPr>
          <p:cNvPr id="5" name="Text Placeholder 4">
            <a:extLst>
              <a:ext uri="{FF2B5EF4-FFF2-40B4-BE49-F238E27FC236}">
                <a16:creationId xmlns:a16="http://schemas.microsoft.com/office/drawing/2014/main" id="{F4865868-38F2-DB7B-34BA-E5E01F9D82BA}"/>
              </a:ext>
            </a:extLst>
          </p:cNvPr>
          <p:cNvSpPr>
            <a:spLocks noGrp="1"/>
          </p:cNvSpPr>
          <p:nvPr>
            <p:ph type="body" sz="quarter" idx="57"/>
          </p:nvPr>
        </p:nvSpPr>
        <p:spPr/>
        <p:txBody>
          <a:bodyPr/>
          <a:lstStyle/>
          <a:p>
            <a:endParaRPr lang="en-US" dirty="0"/>
          </a:p>
        </p:txBody>
      </p:sp>
    </p:spTree>
    <p:extLst>
      <p:ext uri="{BB962C8B-B14F-4D97-AF65-F5344CB8AC3E}">
        <p14:creationId xmlns:p14="http://schemas.microsoft.com/office/powerpoint/2010/main" val="150785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D1F25F-DF29-6894-6E8A-76D4B600F6EA}"/>
              </a:ext>
            </a:extLst>
          </p:cNvPr>
          <p:cNvSpPr>
            <a:spLocks noGrp="1"/>
          </p:cNvSpPr>
          <p:nvPr>
            <p:ph type="body" sz="quarter" idx="22"/>
          </p:nvPr>
        </p:nvSpPr>
        <p:spPr/>
        <p:txBody>
          <a:bodyPr>
            <a:noAutofit/>
          </a:bodyPr>
          <a:lstStyle/>
          <a:p>
            <a:r>
              <a:rPr lang="en-US" sz="2400" dirty="0">
                <a:solidFill>
                  <a:srgbClr val="FF0000"/>
                </a:solidFill>
                <a:latin typeface="Montserrat SemiBold" panose="00000700000000000000" pitchFamily="2" charset="0"/>
              </a:rPr>
              <a:t>Day Treatment Transition Process (step by step)</a:t>
            </a:r>
          </a:p>
        </p:txBody>
      </p:sp>
      <p:sp>
        <p:nvSpPr>
          <p:cNvPr id="3" name="Text Placeholder 2">
            <a:extLst>
              <a:ext uri="{FF2B5EF4-FFF2-40B4-BE49-F238E27FC236}">
                <a16:creationId xmlns:a16="http://schemas.microsoft.com/office/drawing/2014/main" id="{69F1C444-0759-8E29-D970-6CB1C1CDF8FE}"/>
              </a:ext>
            </a:extLst>
          </p:cNvPr>
          <p:cNvSpPr>
            <a:spLocks noGrp="1"/>
          </p:cNvSpPr>
          <p:nvPr>
            <p:ph type="body" sz="quarter" idx="23"/>
          </p:nvPr>
        </p:nvSpPr>
        <p:spPr/>
        <p:txBody>
          <a:bodyPr/>
          <a:lstStyle/>
          <a:p>
            <a:r>
              <a:rPr lang="en-US">
                <a:hlinkClick r:id="rId2"/>
              </a:rPr>
              <a:t>https://acrobat.adobe.com/link/track?uri=urn:aaid:scds:US:8e870ef1-3908-4d64-8c47-079a2e88108d</a:t>
            </a:r>
            <a:endParaRPr lang="en-US"/>
          </a:p>
          <a:p>
            <a:endParaRPr lang="en-US" dirty="0"/>
          </a:p>
        </p:txBody>
      </p:sp>
      <p:sp>
        <p:nvSpPr>
          <p:cNvPr id="4" name="Slide Number Placeholder 3">
            <a:extLst>
              <a:ext uri="{FF2B5EF4-FFF2-40B4-BE49-F238E27FC236}">
                <a16:creationId xmlns:a16="http://schemas.microsoft.com/office/drawing/2014/main" id="{21D8295C-3D2E-E885-7FF7-9848FD37E184}"/>
              </a:ext>
            </a:extLst>
          </p:cNvPr>
          <p:cNvSpPr>
            <a:spLocks noGrp="1"/>
          </p:cNvSpPr>
          <p:nvPr>
            <p:ph type="sldNum" sz="quarter" idx="4"/>
          </p:nvPr>
        </p:nvSpPr>
        <p:spPr/>
        <p:txBody>
          <a:bodyPr/>
          <a:lstStyle/>
          <a:p>
            <a:fld id="{4D424DA8-E41A-B94F-9E3D-E487E5F2D87F}" type="slidenum">
              <a:rPr lang="en-US" smtClean="0"/>
              <a:pPr/>
              <a:t>21</a:t>
            </a:fld>
            <a:endParaRPr lang="en-US" dirty="0"/>
          </a:p>
        </p:txBody>
      </p:sp>
      <p:sp>
        <p:nvSpPr>
          <p:cNvPr id="5" name="Text Placeholder 4">
            <a:extLst>
              <a:ext uri="{FF2B5EF4-FFF2-40B4-BE49-F238E27FC236}">
                <a16:creationId xmlns:a16="http://schemas.microsoft.com/office/drawing/2014/main" id="{7CD8F730-ED25-67AE-2E7E-124C49CEC8C0}"/>
              </a:ext>
            </a:extLst>
          </p:cNvPr>
          <p:cNvSpPr>
            <a:spLocks noGrp="1"/>
          </p:cNvSpPr>
          <p:nvPr>
            <p:ph type="body" sz="quarter" idx="57"/>
          </p:nvPr>
        </p:nvSpPr>
        <p:spPr/>
        <p:txBody>
          <a:bodyPr/>
          <a:lstStyle/>
          <a:p>
            <a:r>
              <a:rPr lang="en-US" dirty="0"/>
              <a:t>Research Based Practice</a:t>
            </a:r>
          </a:p>
        </p:txBody>
      </p:sp>
    </p:spTree>
    <p:extLst>
      <p:ext uri="{BB962C8B-B14F-4D97-AF65-F5344CB8AC3E}">
        <p14:creationId xmlns:p14="http://schemas.microsoft.com/office/powerpoint/2010/main" val="281113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78BC01-27D9-13A4-FD7D-9F238999953D}"/>
              </a:ext>
            </a:extLst>
          </p:cNvPr>
          <p:cNvSpPr>
            <a:spLocks noGrp="1"/>
          </p:cNvSpPr>
          <p:nvPr>
            <p:ph type="body" sz="quarter" idx="22"/>
          </p:nvPr>
        </p:nvSpPr>
        <p:spPr>
          <a:xfrm>
            <a:off x="1045631" y="955004"/>
            <a:ext cx="7652004" cy="818757"/>
          </a:xfrm>
        </p:spPr>
        <p:txBody>
          <a:bodyPr>
            <a:noAutofit/>
          </a:bodyPr>
          <a:lstStyle/>
          <a:p>
            <a:r>
              <a:rPr lang="en-US" sz="2400" dirty="0">
                <a:solidFill>
                  <a:srgbClr val="FF0000"/>
                </a:solidFill>
              </a:rPr>
              <a:t>Day Treatment Intake Student Questionnaire </a:t>
            </a:r>
          </a:p>
        </p:txBody>
      </p:sp>
      <p:sp>
        <p:nvSpPr>
          <p:cNvPr id="3" name="Text Placeholder 2">
            <a:extLst>
              <a:ext uri="{FF2B5EF4-FFF2-40B4-BE49-F238E27FC236}">
                <a16:creationId xmlns:a16="http://schemas.microsoft.com/office/drawing/2014/main" id="{30F865A0-9B6C-2761-BAB8-83CD3B5F5969}"/>
              </a:ext>
            </a:extLst>
          </p:cNvPr>
          <p:cNvSpPr>
            <a:spLocks noGrp="1"/>
          </p:cNvSpPr>
          <p:nvPr>
            <p:ph type="body" sz="quarter" idx="23"/>
          </p:nvPr>
        </p:nvSpPr>
        <p:spPr/>
        <p:txBody>
          <a:bodyPr/>
          <a:lstStyle/>
          <a:p>
            <a:r>
              <a:rPr lang="en-US" dirty="0">
                <a:hlinkClick r:id="rId2"/>
              </a:rPr>
              <a:t>https://acrobat.adobe.com/link/track?uri=urn:aaid:scds:US:c3bbd23e-ec58-49b2-b026-102739b2cbf4</a:t>
            </a:r>
            <a:endParaRPr lang="en-US" dirty="0"/>
          </a:p>
          <a:p>
            <a:endParaRPr lang="en-US" dirty="0"/>
          </a:p>
        </p:txBody>
      </p:sp>
      <p:sp>
        <p:nvSpPr>
          <p:cNvPr id="4" name="Slide Number Placeholder 3">
            <a:extLst>
              <a:ext uri="{FF2B5EF4-FFF2-40B4-BE49-F238E27FC236}">
                <a16:creationId xmlns:a16="http://schemas.microsoft.com/office/drawing/2014/main" id="{E379454D-F46D-125F-66AB-578BA3E928B9}"/>
              </a:ext>
            </a:extLst>
          </p:cNvPr>
          <p:cNvSpPr>
            <a:spLocks noGrp="1"/>
          </p:cNvSpPr>
          <p:nvPr>
            <p:ph type="sldNum" sz="quarter" idx="4"/>
          </p:nvPr>
        </p:nvSpPr>
        <p:spPr/>
        <p:txBody>
          <a:bodyPr/>
          <a:lstStyle/>
          <a:p>
            <a:fld id="{4D424DA8-E41A-B94F-9E3D-E487E5F2D87F}" type="slidenum">
              <a:rPr lang="en-US" smtClean="0"/>
              <a:pPr/>
              <a:t>22</a:t>
            </a:fld>
            <a:endParaRPr lang="en-US" dirty="0"/>
          </a:p>
        </p:txBody>
      </p:sp>
      <p:sp>
        <p:nvSpPr>
          <p:cNvPr id="5" name="Text Placeholder 4">
            <a:extLst>
              <a:ext uri="{FF2B5EF4-FFF2-40B4-BE49-F238E27FC236}">
                <a16:creationId xmlns:a16="http://schemas.microsoft.com/office/drawing/2014/main" id="{A5FDBE73-3641-EFA5-C649-42921411096A}"/>
              </a:ext>
            </a:extLst>
          </p:cNvPr>
          <p:cNvSpPr>
            <a:spLocks noGrp="1"/>
          </p:cNvSpPr>
          <p:nvPr>
            <p:ph type="body" sz="quarter" idx="57"/>
          </p:nvPr>
        </p:nvSpPr>
        <p:spPr/>
        <p:txBody>
          <a:bodyPr/>
          <a:lstStyle/>
          <a:p>
            <a:endParaRPr lang="en-US" dirty="0"/>
          </a:p>
        </p:txBody>
      </p:sp>
    </p:spTree>
    <p:extLst>
      <p:ext uri="{BB962C8B-B14F-4D97-AF65-F5344CB8AC3E}">
        <p14:creationId xmlns:p14="http://schemas.microsoft.com/office/powerpoint/2010/main" val="3429240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95734-F90C-9EC1-5345-3DCF47EA5EFC}"/>
              </a:ext>
            </a:extLst>
          </p:cNvPr>
          <p:cNvSpPr>
            <a:spLocks noGrp="1"/>
          </p:cNvSpPr>
          <p:nvPr>
            <p:ph type="body" sz="quarter" idx="22"/>
          </p:nvPr>
        </p:nvSpPr>
        <p:spPr/>
        <p:txBody>
          <a:bodyPr>
            <a:noAutofit/>
          </a:bodyPr>
          <a:lstStyle/>
          <a:p>
            <a:r>
              <a:rPr lang="en-US" sz="2400" dirty="0">
                <a:solidFill>
                  <a:srgbClr val="FF0000"/>
                </a:solidFill>
              </a:rPr>
              <a:t>Day Treatment Elementary School Plan</a:t>
            </a:r>
          </a:p>
        </p:txBody>
      </p:sp>
      <p:sp>
        <p:nvSpPr>
          <p:cNvPr id="4" name="Slide Number Placeholder 3">
            <a:extLst>
              <a:ext uri="{FF2B5EF4-FFF2-40B4-BE49-F238E27FC236}">
                <a16:creationId xmlns:a16="http://schemas.microsoft.com/office/drawing/2014/main" id="{1E827054-5801-6E11-581C-274AC9BA0100}"/>
              </a:ext>
            </a:extLst>
          </p:cNvPr>
          <p:cNvSpPr>
            <a:spLocks noGrp="1"/>
          </p:cNvSpPr>
          <p:nvPr>
            <p:ph type="sldNum" sz="quarter" idx="4"/>
          </p:nvPr>
        </p:nvSpPr>
        <p:spPr/>
        <p:txBody>
          <a:bodyPr/>
          <a:lstStyle/>
          <a:p>
            <a:fld id="{4D424DA8-E41A-B94F-9E3D-E487E5F2D87F}" type="slidenum">
              <a:rPr lang="en-US" smtClean="0"/>
              <a:pPr/>
              <a:t>23</a:t>
            </a:fld>
            <a:endParaRPr lang="en-US" dirty="0"/>
          </a:p>
        </p:txBody>
      </p:sp>
      <p:sp>
        <p:nvSpPr>
          <p:cNvPr id="5" name="Text Placeholder 4">
            <a:extLst>
              <a:ext uri="{FF2B5EF4-FFF2-40B4-BE49-F238E27FC236}">
                <a16:creationId xmlns:a16="http://schemas.microsoft.com/office/drawing/2014/main" id="{6049A634-3854-1469-F9A3-0C8BAC78B8AD}"/>
              </a:ext>
            </a:extLst>
          </p:cNvPr>
          <p:cNvSpPr>
            <a:spLocks noGrp="1"/>
          </p:cNvSpPr>
          <p:nvPr>
            <p:ph type="body" sz="quarter" idx="57"/>
          </p:nvPr>
        </p:nvSpPr>
        <p:spPr/>
        <p:txBody>
          <a:bodyPr/>
          <a:lstStyle/>
          <a:p>
            <a:r>
              <a:rPr lang="en-US" dirty="0"/>
              <a:t>Research Based Practices</a:t>
            </a:r>
          </a:p>
        </p:txBody>
      </p:sp>
      <p:sp>
        <p:nvSpPr>
          <p:cNvPr id="6" name="TextBox 5">
            <a:extLst>
              <a:ext uri="{FF2B5EF4-FFF2-40B4-BE49-F238E27FC236}">
                <a16:creationId xmlns:a16="http://schemas.microsoft.com/office/drawing/2014/main" id="{49BD237B-DA9B-6AF7-8BC8-8380410FC514}"/>
              </a:ext>
            </a:extLst>
          </p:cNvPr>
          <p:cNvSpPr txBox="1"/>
          <p:nvPr/>
        </p:nvSpPr>
        <p:spPr>
          <a:xfrm>
            <a:off x="782053" y="1792705"/>
            <a:ext cx="8355930" cy="923330"/>
          </a:xfrm>
          <a:prstGeom prst="rect">
            <a:avLst/>
          </a:prstGeom>
          <a:noFill/>
        </p:spPr>
        <p:txBody>
          <a:bodyPr wrap="square">
            <a:spAutoFit/>
          </a:bodyPr>
          <a:lstStyle/>
          <a:p>
            <a:r>
              <a:rPr lang="en-US" dirty="0">
                <a:hlinkClick r:id="rId2"/>
              </a:rPr>
              <a:t>https://acrobat.adobe.com/link/track?uri=urn:aaid:scds:US:fb48f980-e59f-4a7e-8205-0dceb3ee887c</a:t>
            </a:r>
            <a:endParaRPr lang="en-US" dirty="0"/>
          </a:p>
          <a:p>
            <a:endParaRPr lang="en-US" dirty="0"/>
          </a:p>
        </p:txBody>
      </p:sp>
    </p:spTree>
    <p:extLst>
      <p:ext uri="{BB962C8B-B14F-4D97-AF65-F5344CB8AC3E}">
        <p14:creationId xmlns:p14="http://schemas.microsoft.com/office/powerpoint/2010/main" val="2641515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B9E3A-F941-E86F-FD1E-455E189E021E}"/>
              </a:ext>
            </a:extLst>
          </p:cNvPr>
          <p:cNvSpPr>
            <a:spLocks noGrp="1"/>
          </p:cNvSpPr>
          <p:nvPr>
            <p:ph type="body" sz="quarter" idx="22"/>
          </p:nvPr>
        </p:nvSpPr>
        <p:spPr/>
        <p:txBody>
          <a:bodyPr>
            <a:noAutofit/>
          </a:bodyPr>
          <a:lstStyle/>
          <a:p>
            <a:r>
              <a:rPr lang="en-US" sz="2400" dirty="0">
                <a:solidFill>
                  <a:srgbClr val="FF0000"/>
                </a:solidFill>
              </a:rPr>
              <a:t>Day Treatment Intermediate School Plan</a:t>
            </a:r>
          </a:p>
        </p:txBody>
      </p:sp>
      <p:sp>
        <p:nvSpPr>
          <p:cNvPr id="3" name="Text Placeholder 2">
            <a:extLst>
              <a:ext uri="{FF2B5EF4-FFF2-40B4-BE49-F238E27FC236}">
                <a16:creationId xmlns:a16="http://schemas.microsoft.com/office/drawing/2014/main" id="{77BD0D8B-FD1A-5231-C0B4-01DE9E82BD13}"/>
              </a:ext>
            </a:extLst>
          </p:cNvPr>
          <p:cNvSpPr>
            <a:spLocks noGrp="1"/>
          </p:cNvSpPr>
          <p:nvPr>
            <p:ph type="body" sz="quarter" idx="23"/>
          </p:nvPr>
        </p:nvSpPr>
        <p:spPr/>
        <p:txBody>
          <a:bodyPr/>
          <a:lstStyle/>
          <a:p>
            <a:r>
              <a:rPr lang="en-US" dirty="0">
                <a:hlinkClick r:id="rId2"/>
              </a:rPr>
              <a:t>https://acrobat.adobe.com/link/track?uri=urn:aaid:scds:US:3569efac-5bb0-46c0-af27-70a4ae03049e</a:t>
            </a:r>
            <a:endParaRPr lang="en-US" dirty="0"/>
          </a:p>
          <a:p>
            <a:endParaRPr lang="en-US" dirty="0"/>
          </a:p>
        </p:txBody>
      </p:sp>
      <p:sp>
        <p:nvSpPr>
          <p:cNvPr id="4" name="Slide Number Placeholder 3">
            <a:extLst>
              <a:ext uri="{FF2B5EF4-FFF2-40B4-BE49-F238E27FC236}">
                <a16:creationId xmlns:a16="http://schemas.microsoft.com/office/drawing/2014/main" id="{F089991F-0704-E59C-3CEA-19A10FEB9D85}"/>
              </a:ext>
            </a:extLst>
          </p:cNvPr>
          <p:cNvSpPr>
            <a:spLocks noGrp="1"/>
          </p:cNvSpPr>
          <p:nvPr>
            <p:ph type="sldNum" sz="quarter" idx="4"/>
          </p:nvPr>
        </p:nvSpPr>
        <p:spPr/>
        <p:txBody>
          <a:bodyPr/>
          <a:lstStyle/>
          <a:p>
            <a:fld id="{4D424DA8-E41A-B94F-9E3D-E487E5F2D87F}" type="slidenum">
              <a:rPr lang="en-US" smtClean="0"/>
              <a:pPr/>
              <a:t>24</a:t>
            </a:fld>
            <a:endParaRPr lang="en-US" dirty="0"/>
          </a:p>
        </p:txBody>
      </p:sp>
      <p:sp>
        <p:nvSpPr>
          <p:cNvPr id="5" name="Text Placeholder 4">
            <a:extLst>
              <a:ext uri="{FF2B5EF4-FFF2-40B4-BE49-F238E27FC236}">
                <a16:creationId xmlns:a16="http://schemas.microsoft.com/office/drawing/2014/main" id="{81F41CEB-E3BD-CA25-4EE7-0E8A10775390}"/>
              </a:ext>
            </a:extLst>
          </p:cNvPr>
          <p:cNvSpPr>
            <a:spLocks noGrp="1"/>
          </p:cNvSpPr>
          <p:nvPr>
            <p:ph type="body" sz="quarter" idx="57"/>
          </p:nvPr>
        </p:nvSpPr>
        <p:spPr/>
        <p:txBody>
          <a:bodyPr/>
          <a:lstStyle/>
          <a:p>
            <a:r>
              <a:rPr lang="en-US" dirty="0"/>
              <a:t>Research Based Practice</a:t>
            </a:r>
          </a:p>
        </p:txBody>
      </p:sp>
    </p:spTree>
    <p:extLst>
      <p:ext uri="{BB962C8B-B14F-4D97-AF65-F5344CB8AC3E}">
        <p14:creationId xmlns:p14="http://schemas.microsoft.com/office/powerpoint/2010/main" val="394431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89F1AF-7916-4113-55EC-1460F5A0C73A}"/>
              </a:ext>
            </a:extLst>
          </p:cNvPr>
          <p:cNvSpPr>
            <a:spLocks noGrp="1"/>
          </p:cNvSpPr>
          <p:nvPr>
            <p:ph type="body" sz="quarter" idx="22"/>
          </p:nvPr>
        </p:nvSpPr>
        <p:spPr/>
        <p:txBody>
          <a:bodyPr>
            <a:noAutofit/>
          </a:bodyPr>
          <a:lstStyle/>
          <a:p>
            <a:r>
              <a:rPr lang="en-US" sz="2400" dirty="0">
                <a:solidFill>
                  <a:srgbClr val="FF0000"/>
                </a:solidFill>
              </a:rPr>
              <a:t>Day Treatment Teen Patient School Plan</a:t>
            </a:r>
          </a:p>
        </p:txBody>
      </p:sp>
      <p:sp>
        <p:nvSpPr>
          <p:cNvPr id="3" name="Text Placeholder 2">
            <a:extLst>
              <a:ext uri="{FF2B5EF4-FFF2-40B4-BE49-F238E27FC236}">
                <a16:creationId xmlns:a16="http://schemas.microsoft.com/office/drawing/2014/main" id="{CD129793-B041-AF78-5CE9-17DCAAD7D45E}"/>
              </a:ext>
            </a:extLst>
          </p:cNvPr>
          <p:cNvSpPr>
            <a:spLocks noGrp="1"/>
          </p:cNvSpPr>
          <p:nvPr>
            <p:ph type="body" sz="quarter" idx="23"/>
          </p:nvPr>
        </p:nvSpPr>
        <p:spPr/>
        <p:txBody>
          <a:bodyPr/>
          <a:lstStyle/>
          <a:p>
            <a:r>
              <a:rPr lang="en-US" dirty="0">
                <a:hlinkClick r:id="rId2"/>
              </a:rPr>
              <a:t>https://acrobat.adobe.com/link/track?uri=urn:aaid:scds:US:1fea2455-3d3d-4653-a919-ff64e6b9e07b</a:t>
            </a:r>
            <a:endParaRPr lang="en-US" dirty="0"/>
          </a:p>
          <a:p>
            <a:endParaRPr lang="en-US" dirty="0"/>
          </a:p>
        </p:txBody>
      </p:sp>
      <p:sp>
        <p:nvSpPr>
          <p:cNvPr id="4" name="Slide Number Placeholder 3">
            <a:extLst>
              <a:ext uri="{FF2B5EF4-FFF2-40B4-BE49-F238E27FC236}">
                <a16:creationId xmlns:a16="http://schemas.microsoft.com/office/drawing/2014/main" id="{31591D71-92F9-97B8-F367-427ADAC0AC5A}"/>
              </a:ext>
            </a:extLst>
          </p:cNvPr>
          <p:cNvSpPr>
            <a:spLocks noGrp="1"/>
          </p:cNvSpPr>
          <p:nvPr>
            <p:ph type="sldNum" sz="quarter" idx="4"/>
          </p:nvPr>
        </p:nvSpPr>
        <p:spPr/>
        <p:txBody>
          <a:bodyPr/>
          <a:lstStyle/>
          <a:p>
            <a:fld id="{4D424DA8-E41A-B94F-9E3D-E487E5F2D87F}" type="slidenum">
              <a:rPr lang="en-US" smtClean="0"/>
              <a:pPr/>
              <a:t>25</a:t>
            </a:fld>
            <a:endParaRPr lang="en-US" dirty="0"/>
          </a:p>
        </p:txBody>
      </p:sp>
      <p:sp>
        <p:nvSpPr>
          <p:cNvPr id="5" name="Text Placeholder 4">
            <a:extLst>
              <a:ext uri="{FF2B5EF4-FFF2-40B4-BE49-F238E27FC236}">
                <a16:creationId xmlns:a16="http://schemas.microsoft.com/office/drawing/2014/main" id="{1C95A26B-D4C9-ADA4-D064-957C7F341AAE}"/>
              </a:ext>
            </a:extLst>
          </p:cNvPr>
          <p:cNvSpPr>
            <a:spLocks noGrp="1"/>
          </p:cNvSpPr>
          <p:nvPr>
            <p:ph type="body" sz="quarter" idx="57"/>
          </p:nvPr>
        </p:nvSpPr>
        <p:spPr/>
        <p:txBody>
          <a:bodyPr/>
          <a:lstStyle/>
          <a:p>
            <a:endParaRPr lang="en-US" dirty="0"/>
          </a:p>
        </p:txBody>
      </p:sp>
    </p:spTree>
    <p:extLst>
      <p:ext uri="{BB962C8B-B14F-4D97-AF65-F5344CB8AC3E}">
        <p14:creationId xmlns:p14="http://schemas.microsoft.com/office/powerpoint/2010/main" val="378481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518941-6F1D-41FB-448B-5B0DA5F2E054}"/>
              </a:ext>
            </a:extLst>
          </p:cNvPr>
          <p:cNvSpPr>
            <a:spLocks noGrp="1"/>
          </p:cNvSpPr>
          <p:nvPr>
            <p:ph type="body" sz="quarter" idx="22"/>
          </p:nvPr>
        </p:nvSpPr>
        <p:spPr>
          <a:xfrm>
            <a:off x="1080381" y="1799464"/>
            <a:ext cx="7652004" cy="194882"/>
          </a:xfrm>
        </p:spPr>
        <p:txBody>
          <a:bodyPr>
            <a:normAutofit fontScale="25000" lnSpcReduction="20000"/>
          </a:bodyPr>
          <a:lstStyle/>
          <a:p>
            <a:endParaRPr lang="en-US" sz="3200" dirty="0">
              <a:solidFill>
                <a:srgbClr val="FF0000"/>
              </a:solidFill>
            </a:endParaRPr>
          </a:p>
          <a:p>
            <a:pPr marL="0" lvl="1">
              <a:lnSpc>
                <a:spcPct val="100000"/>
              </a:lnSpc>
              <a:spcBef>
                <a:spcPts val="0"/>
              </a:spcBef>
            </a:pPr>
            <a:endParaRPr lang="en-US" sz="9600" b="1" dirty="0">
              <a:solidFill>
                <a:srgbClr val="FF0000"/>
              </a:solidFill>
              <a:latin typeface="Montserrat" panose="00000500000000000000" pitchFamily="2" charset="0"/>
              <a:cs typeface="Poppins" panose="00000500000000000000" pitchFamily="2" charset="0"/>
            </a:endParaRPr>
          </a:p>
          <a:p>
            <a:pPr marL="0" lvl="1">
              <a:lnSpc>
                <a:spcPct val="100000"/>
              </a:lnSpc>
              <a:spcBef>
                <a:spcPts val="0"/>
              </a:spcBef>
            </a:pPr>
            <a:endParaRPr lang="en-US" sz="9600" b="1" dirty="0">
              <a:solidFill>
                <a:srgbClr val="FF0000"/>
              </a:solidFill>
              <a:latin typeface="Montserrat" panose="00000500000000000000" pitchFamily="2" charset="0"/>
              <a:cs typeface="Poppins" panose="00000500000000000000" pitchFamily="2" charset="0"/>
            </a:endParaRPr>
          </a:p>
          <a:p>
            <a:pPr marL="0" lvl="1">
              <a:lnSpc>
                <a:spcPct val="100000"/>
              </a:lnSpc>
              <a:spcBef>
                <a:spcPts val="0"/>
              </a:spcBef>
            </a:pPr>
            <a:endParaRPr lang="en-US" sz="9600" b="1" dirty="0">
              <a:latin typeface="Montserrat" panose="00000500000000000000" pitchFamily="2" charset="0"/>
            </a:endParaRPr>
          </a:p>
          <a:p>
            <a:pPr marL="0" lvl="1">
              <a:lnSpc>
                <a:spcPct val="100000"/>
              </a:lnSpc>
              <a:spcBef>
                <a:spcPts val="0"/>
              </a:spcBef>
            </a:pPr>
            <a:endParaRPr lang="en-US" sz="9600" b="1" dirty="0">
              <a:latin typeface="Montserrat" panose="00000500000000000000" pitchFamily="2" charset="0"/>
            </a:endParaRPr>
          </a:p>
          <a:p>
            <a:pPr marL="0" lvl="1">
              <a:lnSpc>
                <a:spcPct val="100000"/>
              </a:lnSpc>
              <a:spcBef>
                <a:spcPts val="0"/>
              </a:spcBef>
            </a:pPr>
            <a:endParaRPr lang="en-US" sz="9600" b="1" dirty="0">
              <a:latin typeface="Montserrat" panose="00000500000000000000" pitchFamily="2" charset="0"/>
            </a:endParaRPr>
          </a:p>
          <a:p>
            <a:pPr marL="0" lvl="1">
              <a:lnSpc>
                <a:spcPct val="100000"/>
              </a:lnSpc>
              <a:spcBef>
                <a:spcPts val="0"/>
              </a:spcBef>
            </a:pPr>
            <a:r>
              <a:rPr lang="en-US" sz="9600" b="1" dirty="0">
                <a:solidFill>
                  <a:srgbClr val="FF0000"/>
                </a:solidFill>
                <a:latin typeface="Montserrat" panose="00000500000000000000" pitchFamily="2" charset="0"/>
              </a:rPr>
              <a:t>Emergency Department </a:t>
            </a:r>
            <a:r>
              <a:rPr lang="en-US" sz="9600" b="1" dirty="0">
                <a:latin typeface="Montserrat" panose="00000500000000000000" pitchFamily="2" charset="0"/>
              </a:rPr>
              <a:t>and </a:t>
            </a:r>
            <a:r>
              <a:rPr lang="en-US" sz="9600" b="1" dirty="0">
                <a:solidFill>
                  <a:srgbClr val="FF0000"/>
                </a:solidFill>
                <a:latin typeface="Montserrat" panose="00000500000000000000" pitchFamily="2" charset="0"/>
              </a:rPr>
              <a:t>SPARC </a:t>
            </a:r>
            <a:r>
              <a:rPr lang="en-US" sz="9600" b="1" i="0" dirty="0">
                <a:effectLst/>
                <a:latin typeface="Montserrat" panose="00000500000000000000" pitchFamily="2" charset="0"/>
              </a:rPr>
              <a:t>Suicide Prevention and Resilience at Children’s</a:t>
            </a:r>
          </a:p>
          <a:p>
            <a:pPr marL="0" lvl="1">
              <a:lnSpc>
                <a:spcPct val="100000"/>
              </a:lnSpc>
              <a:spcBef>
                <a:spcPts val="0"/>
              </a:spcBef>
            </a:pPr>
            <a:r>
              <a:rPr lang="en-US" sz="9600" b="1" dirty="0">
                <a:latin typeface="Montserrat" panose="00000500000000000000" pitchFamily="2" charset="0"/>
              </a:rPr>
              <a:t> (2023/2024 Programs)</a:t>
            </a:r>
          </a:p>
        </p:txBody>
      </p:sp>
      <p:sp>
        <p:nvSpPr>
          <p:cNvPr id="3" name="Text Placeholder 2">
            <a:extLst>
              <a:ext uri="{FF2B5EF4-FFF2-40B4-BE49-F238E27FC236}">
                <a16:creationId xmlns:a16="http://schemas.microsoft.com/office/drawing/2014/main" id="{80D71169-5FD3-0306-4F04-EE92B6E0EDD0}"/>
              </a:ext>
            </a:extLst>
          </p:cNvPr>
          <p:cNvSpPr>
            <a:spLocks noGrp="1"/>
          </p:cNvSpPr>
          <p:nvPr>
            <p:ph type="body" sz="quarter" idx="23"/>
          </p:nvPr>
        </p:nvSpPr>
        <p:spPr>
          <a:xfrm>
            <a:off x="880036" y="1744728"/>
            <a:ext cx="7638809" cy="4326318"/>
          </a:xfrm>
        </p:spPr>
        <p:txBody>
          <a:bodyPr/>
          <a:lstStyle/>
          <a:p>
            <a:pPr marL="742950" lvl="2" indent="-285750">
              <a:lnSpc>
                <a:spcPct val="100000"/>
              </a:lnSpc>
              <a:spcBef>
                <a:spcPts val="0"/>
              </a:spcBef>
              <a:buFont typeface="Arial" panose="020B0604020202020204" pitchFamily="34" charset="0"/>
              <a:buChar char="•"/>
            </a:pPr>
            <a:r>
              <a:rPr lang="en-US" sz="1800" dirty="0">
                <a:latin typeface="Montserrat" panose="00000500000000000000" pitchFamily="2" charset="0"/>
              </a:rPr>
              <a:t>Held meetings with each program. </a:t>
            </a:r>
          </a:p>
          <a:p>
            <a:pPr marL="742950" lvl="2" indent="-285750">
              <a:lnSpc>
                <a:spcPct val="100000"/>
              </a:lnSpc>
              <a:spcBef>
                <a:spcPts val="0"/>
              </a:spcBef>
              <a:buFont typeface="Arial" panose="020B0604020202020204" pitchFamily="34" charset="0"/>
              <a:buChar char="•"/>
            </a:pPr>
            <a:endParaRPr lang="en-US" sz="1800" dirty="0">
              <a:latin typeface="Montserrat" panose="00000500000000000000" pitchFamily="2" charset="0"/>
            </a:endParaRPr>
          </a:p>
          <a:p>
            <a:pPr marL="742950" lvl="2" indent="-285750">
              <a:lnSpc>
                <a:spcPct val="100000"/>
              </a:lnSpc>
              <a:spcBef>
                <a:spcPts val="0"/>
              </a:spcBef>
              <a:buFont typeface="Arial" panose="020B0604020202020204" pitchFamily="34" charset="0"/>
              <a:buChar char="•"/>
            </a:pPr>
            <a:r>
              <a:rPr lang="en-US" sz="1800" dirty="0">
                <a:latin typeface="Montserrat" panose="00000500000000000000" pitchFamily="2" charset="0"/>
              </a:rPr>
              <a:t>Created presentations that catered to the program’s needs:</a:t>
            </a:r>
          </a:p>
          <a:p>
            <a:pPr marL="1200150" lvl="3" indent="-285750">
              <a:lnSpc>
                <a:spcPct val="100000"/>
              </a:lnSpc>
              <a:spcBef>
                <a:spcPts val="0"/>
              </a:spcBef>
              <a:buFont typeface="Arial" panose="020B0604020202020204" pitchFamily="34" charset="0"/>
              <a:buChar char="•"/>
            </a:pPr>
            <a:r>
              <a:rPr lang="en-US" sz="1800" dirty="0">
                <a:latin typeface="Montserrat" panose="00000500000000000000" pitchFamily="2" charset="0"/>
              </a:rPr>
              <a:t>Explained what is school services</a:t>
            </a:r>
          </a:p>
          <a:p>
            <a:pPr marL="1200150" lvl="3" indent="-285750">
              <a:lnSpc>
                <a:spcPct val="100000"/>
              </a:lnSpc>
              <a:spcBef>
                <a:spcPts val="0"/>
              </a:spcBef>
              <a:buFont typeface="Arial" panose="020B0604020202020204" pitchFamily="34" charset="0"/>
              <a:buChar char="•"/>
            </a:pPr>
            <a:r>
              <a:rPr lang="en-US" sz="1800" dirty="0">
                <a:latin typeface="Montserrat" panose="00000500000000000000" pitchFamily="2" charset="0"/>
              </a:rPr>
              <a:t>How we can support their specific departments</a:t>
            </a:r>
          </a:p>
          <a:p>
            <a:pPr marL="1200150" lvl="3" indent="-285750">
              <a:lnSpc>
                <a:spcPct val="100000"/>
              </a:lnSpc>
              <a:spcBef>
                <a:spcPts val="0"/>
              </a:spcBef>
              <a:buFont typeface="Arial" panose="020B0604020202020204" pitchFamily="34" charset="0"/>
              <a:buChar char="•"/>
            </a:pPr>
            <a:r>
              <a:rPr lang="en-US" sz="1800" dirty="0">
                <a:latin typeface="Montserrat" panose="00000500000000000000" pitchFamily="2" charset="0"/>
              </a:rPr>
              <a:t>Added statistical and research-based information as to why the school services department is vital to have</a:t>
            </a:r>
          </a:p>
          <a:p>
            <a:pPr marL="742950" lvl="2" indent="-285750">
              <a:lnSpc>
                <a:spcPct val="100000"/>
              </a:lnSpc>
              <a:spcBef>
                <a:spcPts val="0"/>
              </a:spcBef>
              <a:buFont typeface="Arial" panose="020B0604020202020204" pitchFamily="34" charset="0"/>
              <a:buChar char="•"/>
            </a:pPr>
            <a:endParaRPr lang="en-US" sz="1800" dirty="0">
              <a:latin typeface="Montserrat" panose="00000500000000000000" pitchFamily="2" charset="0"/>
            </a:endParaRPr>
          </a:p>
          <a:p>
            <a:pPr marL="742950" lvl="2" indent="-285750">
              <a:lnSpc>
                <a:spcPct val="100000"/>
              </a:lnSpc>
              <a:spcBef>
                <a:spcPts val="0"/>
              </a:spcBef>
              <a:buFont typeface="Arial" panose="020B0604020202020204" pitchFamily="34" charset="0"/>
              <a:buChar char="•"/>
            </a:pPr>
            <a:r>
              <a:rPr lang="en-US" sz="1800" dirty="0">
                <a:latin typeface="Montserrat" panose="00000500000000000000" pitchFamily="2" charset="0"/>
              </a:rPr>
              <a:t>Developed process guidelines and put them in writing for the school services staff and the clinical staff to refer to.</a:t>
            </a:r>
          </a:p>
          <a:p>
            <a:pPr marL="742950" lvl="2" indent="-285750">
              <a:lnSpc>
                <a:spcPct val="100000"/>
              </a:lnSpc>
              <a:spcBef>
                <a:spcPts val="0"/>
              </a:spcBef>
              <a:buFont typeface="Arial" panose="020B0604020202020204" pitchFamily="34" charset="0"/>
              <a:buChar char="•"/>
            </a:pPr>
            <a:endParaRPr lang="en-US" sz="1800" dirty="0">
              <a:latin typeface="Montserrat" panose="00000500000000000000" pitchFamily="2" charset="0"/>
            </a:endParaRPr>
          </a:p>
          <a:p>
            <a:pPr marL="742950" lvl="2" indent="-285750">
              <a:lnSpc>
                <a:spcPct val="100000"/>
              </a:lnSpc>
              <a:spcBef>
                <a:spcPts val="0"/>
              </a:spcBef>
              <a:buFont typeface="Arial" panose="020B0604020202020204" pitchFamily="34" charset="0"/>
              <a:buChar char="•"/>
            </a:pPr>
            <a:r>
              <a:rPr lang="en-US" sz="1800" dirty="0">
                <a:latin typeface="Montserrat" panose="00000500000000000000" pitchFamily="2" charset="0"/>
              </a:rPr>
              <a:t>Once process guides were completed, ensured each department and staff member had a copy of the processes.</a:t>
            </a:r>
          </a:p>
          <a:p>
            <a:pPr marL="285750" lvl="1" indent="-285750">
              <a:lnSpc>
                <a:spcPct val="100000"/>
              </a:lnSpc>
              <a:spcBef>
                <a:spcPts val="0"/>
              </a:spcBef>
              <a:buFont typeface="Arial" panose="020B0604020202020204" pitchFamily="34" charset="0"/>
              <a:buChar char="•"/>
            </a:pPr>
            <a:endParaRPr lang="en-US" dirty="0">
              <a:latin typeface="Montserrat" panose="00000500000000000000" pitchFamily="2" charset="0"/>
            </a:endParaRPr>
          </a:p>
          <a:p>
            <a:pPr marL="285750" lvl="1" indent="-285750">
              <a:lnSpc>
                <a:spcPct val="100000"/>
              </a:lnSpc>
              <a:spcBef>
                <a:spcPts val="0"/>
              </a:spcBef>
              <a:buFont typeface="Arial" panose="020B0604020202020204" pitchFamily="34" charset="0"/>
              <a:buChar char="•"/>
            </a:pPr>
            <a:endParaRPr lang="en-US" sz="1400" dirty="0">
              <a:latin typeface="Montserrat" panose="00000500000000000000" pitchFamily="2" charset="0"/>
            </a:endParaRPr>
          </a:p>
          <a:p>
            <a:pPr marL="0" lvl="1">
              <a:lnSpc>
                <a:spcPct val="100000"/>
              </a:lnSpc>
              <a:spcBef>
                <a:spcPts val="0"/>
              </a:spcBef>
            </a:pPr>
            <a:endParaRPr lang="en-US" sz="1400" dirty="0">
              <a:latin typeface="Montserrat" panose="00000500000000000000" pitchFamily="2" charset="0"/>
            </a:endParaRPr>
          </a:p>
          <a:p>
            <a:pPr marL="285750" lvl="1" indent="-285750">
              <a:lnSpc>
                <a:spcPct val="100000"/>
              </a:lnSpc>
              <a:spcBef>
                <a:spcPts val="0"/>
              </a:spcBef>
              <a:buFont typeface="Arial" panose="020B0604020202020204" pitchFamily="34" charset="0"/>
              <a:buChar char="•"/>
            </a:pPr>
            <a:endParaRPr lang="en-US" sz="1400" dirty="0">
              <a:latin typeface="Montserrat" panose="00000500000000000000" pitchFamily="2" charset="0"/>
            </a:endParaRPr>
          </a:p>
          <a:p>
            <a:endParaRPr lang="en-US" dirty="0"/>
          </a:p>
        </p:txBody>
      </p:sp>
      <p:sp>
        <p:nvSpPr>
          <p:cNvPr id="4" name="Slide Number Placeholder 3">
            <a:extLst>
              <a:ext uri="{FF2B5EF4-FFF2-40B4-BE49-F238E27FC236}">
                <a16:creationId xmlns:a16="http://schemas.microsoft.com/office/drawing/2014/main" id="{6A59DC2D-D190-42E2-C096-D6D9953395A4}"/>
              </a:ext>
            </a:extLst>
          </p:cNvPr>
          <p:cNvSpPr>
            <a:spLocks noGrp="1"/>
          </p:cNvSpPr>
          <p:nvPr>
            <p:ph type="sldNum" sz="quarter" idx="4"/>
          </p:nvPr>
        </p:nvSpPr>
        <p:spPr/>
        <p:txBody>
          <a:bodyPr/>
          <a:lstStyle/>
          <a:p>
            <a:fld id="{4D424DA8-E41A-B94F-9E3D-E487E5F2D87F}" type="slidenum">
              <a:rPr lang="en-US" smtClean="0"/>
              <a:pPr/>
              <a:t>26</a:t>
            </a:fld>
            <a:endParaRPr lang="en-US" dirty="0"/>
          </a:p>
        </p:txBody>
      </p:sp>
      <p:sp>
        <p:nvSpPr>
          <p:cNvPr id="5" name="Text Placeholder 4">
            <a:extLst>
              <a:ext uri="{FF2B5EF4-FFF2-40B4-BE49-F238E27FC236}">
                <a16:creationId xmlns:a16="http://schemas.microsoft.com/office/drawing/2014/main" id="{6F85EF4D-9A61-E9CB-7A1F-BE5FF586EBFA}"/>
              </a:ext>
            </a:extLst>
          </p:cNvPr>
          <p:cNvSpPr>
            <a:spLocks noGrp="1"/>
          </p:cNvSpPr>
          <p:nvPr>
            <p:ph type="body" sz="quarter" idx="57"/>
          </p:nvPr>
        </p:nvSpPr>
        <p:spPr/>
        <p:txBody>
          <a:bodyPr/>
          <a:lstStyle/>
          <a:p>
            <a:r>
              <a:rPr lang="en-US" dirty="0"/>
              <a:t>Research Based Practice</a:t>
            </a:r>
          </a:p>
        </p:txBody>
      </p:sp>
    </p:spTree>
    <p:extLst>
      <p:ext uri="{BB962C8B-B14F-4D97-AF65-F5344CB8AC3E}">
        <p14:creationId xmlns:p14="http://schemas.microsoft.com/office/powerpoint/2010/main" val="1939594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EEE5E-95C4-A486-9EDF-63A2DDFCACC9}"/>
              </a:ext>
            </a:extLst>
          </p:cNvPr>
          <p:cNvSpPr>
            <a:spLocks noGrp="1"/>
          </p:cNvSpPr>
          <p:nvPr>
            <p:ph type="body" sz="quarter" idx="22"/>
          </p:nvPr>
        </p:nvSpPr>
        <p:spPr>
          <a:xfrm>
            <a:off x="1075263" y="932688"/>
            <a:ext cx="7652004" cy="818757"/>
          </a:xfrm>
        </p:spPr>
        <p:txBody>
          <a:bodyPr>
            <a:noAutofit/>
          </a:bodyPr>
          <a:lstStyle/>
          <a:p>
            <a:r>
              <a:rPr lang="en-US" sz="2400" dirty="0">
                <a:solidFill>
                  <a:srgbClr val="FF0000"/>
                </a:solidFill>
                <a:latin typeface="Montserrat" panose="00000500000000000000" pitchFamily="2" charset="0"/>
              </a:rPr>
              <a:t>Emergency Department</a:t>
            </a:r>
          </a:p>
        </p:txBody>
      </p:sp>
      <p:sp>
        <p:nvSpPr>
          <p:cNvPr id="3" name="Text Placeholder 2">
            <a:extLst>
              <a:ext uri="{FF2B5EF4-FFF2-40B4-BE49-F238E27FC236}">
                <a16:creationId xmlns:a16="http://schemas.microsoft.com/office/drawing/2014/main" id="{8A44AECA-5F5C-2E5E-1584-F58D5097222C}"/>
              </a:ext>
            </a:extLst>
          </p:cNvPr>
          <p:cNvSpPr>
            <a:spLocks noGrp="1"/>
          </p:cNvSpPr>
          <p:nvPr>
            <p:ph type="body" sz="quarter" idx="23"/>
          </p:nvPr>
        </p:nvSpPr>
        <p:spPr/>
        <p:txBody>
          <a:bodyPr/>
          <a:lstStyle/>
          <a:p>
            <a:pPr marL="742950" lvl="3" indent="-285750">
              <a:lnSpc>
                <a:spcPct val="100000"/>
              </a:lnSpc>
              <a:spcBef>
                <a:spcPts val="0"/>
              </a:spcBef>
              <a:buFont typeface="Arial" panose="020B0604020202020204" pitchFamily="34" charset="0"/>
              <a:buChar char="•"/>
            </a:pPr>
            <a:r>
              <a:rPr lang="en-US" sz="1400" dirty="0">
                <a:latin typeface="Montserrat" panose="00000500000000000000" pitchFamily="2" charset="0"/>
              </a:rPr>
              <a:t>Developed a quick assessment questionnaire to get information on family needs when we see them in the ED</a:t>
            </a:r>
          </a:p>
          <a:p>
            <a:pPr marL="742950" lvl="3" indent="-285750">
              <a:lnSpc>
                <a:spcPct val="100000"/>
              </a:lnSpc>
              <a:spcBef>
                <a:spcPts val="0"/>
              </a:spcBef>
              <a:buFont typeface="Arial" panose="020B0604020202020204" pitchFamily="34" charset="0"/>
              <a:buChar char="•"/>
            </a:pPr>
            <a:endParaRPr lang="en-US" sz="1400" dirty="0">
              <a:latin typeface="Montserrat" panose="00000500000000000000" pitchFamily="2" charset="0"/>
            </a:endParaRPr>
          </a:p>
          <a:p>
            <a:pPr marL="742950" lvl="3" indent="-285750">
              <a:lnSpc>
                <a:spcPct val="100000"/>
              </a:lnSpc>
              <a:spcBef>
                <a:spcPts val="0"/>
              </a:spcBef>
              <a:buFont typeface="Arial" panose="020B0604020202020204" pitchFamily="34" charset="0"/>
              <a:buChar char="•"/>
            </a:pPr>
            <a:r>
              <a:rPr lang="en-US" sz="1400" dirty="0">
                <a:latin typeface="Montserrat" panose="00000500000000000000" pitchFamily="2" charset="0"/>
              </a:rPr>
              <a:t>Developed process guides for the designated educational specialist on how to handle consult calls if the patient has not been discharged from the ED and guide on how to handle patients if they have been discharged from the ED. </a:t>
            </a:r>
          </a:p>
          <a:p>
            <a:pPr marL="742950" lvl="3" indent="-285750">
              <a:lnSpc>
                <a:spcPct val="100000"/>
              </a:lnSpc>
              <a:spcBef>
                <a:spcPts val="0"/>
              </a:spcBef>
              <a:buFont typeface="Arial" panose="020B0604020202020204" pitchFamily="34" charset="0"/>
              <a:buChar char="•"/>
            </a:pPr>
            <a:endParaRPr lang="en-US" sz="1400" dirty="0">
              <a:latin typeface="Montserrat" panose="00000500000000000000" pitchFamily="2" charset="0"/>
            </a:endParaRPr>
          </a:p>
          <a:p>
            <a:pPr marL="742950" lvl="3" indent="-285750">
              <a:lnSpc>
                <a:spcPct val="100000"/>
              </a:lnSpc>
              <a:spcBef>
                <a:spcPts val="0"/>
              </a:spcBef>
              <a:buFont typeface="Arial" panose="020B0604020202020204" pitchFamily="34" charset="0"/>
              <a:buChar char="•"/>
            </a:pPr>
            <a:r>
              <a:rPr lang="en-US" sz="1400" dirty="0">
                <a:latin typeface="Montserrat" panose="00000500000000000000" pitchFamily="2" charset="0"/>
              </a:rPr>
              <a:t>Developed a process guide for the ED on when to contact school services for support and how to contact school services for support.</a:t>
            </a:r>
          </a:p>
          <a:p>
            <a:pPr marL="1200150" lvl="3" indent="-285750">
              <a:lnSpc>
                <a:spcPct val="100000"/>
              </a:lnSpc>
              <a:spcBef>
                <a:spcPts val="0"/>
              </a:spcBef>
              <a:buFont typeface="Arial" panose="020B0604020202020204" pitchFamily="34" charset="0"/>
              <a:buChar char="•"/>
            </a:pPr>
            <a:endParaRPr lang="en-US" sz="1400" dirty="0">
              <a:latin typeface="Montserrat" panose="00000500000000000000" pitchFamily="2" charset="0"/>
            </a:endParaRPr>
          </a:p>
          <a:p>
            <a:endParaRPr lang="en-US" dirty="0"/>
          </a:p>
        </p:txBody>
      </p:sp>
      <p:sp>
        <p:nvSpPr>
          <p:cNvPr id="4" name="Slide Number Placeholder 3">
            <a:extLst>
              <a:ext uri="{FF2B5EF4-FFF2-40B4-BE49-F238E27FC236}">
                <a16:creationId xmlns:a16="http://schemas.microsoft.com/office/drawing/2014/main" id="{5AD38BC6-2424-62AA-3775-C565CEDEB52A}"/>
              </a:ext>
            </a:extLst>
          </p:cNvPr>
          <p:cNvSpPr>
            <a:spLocks noGrp="1"/>
          </p:cNvSpPr>
          <p:nvPr>
            <p:ph type="sldNum" sz="quarter" idx="4"/>
          </p:nvPr>
        </p:nvSpPr>
        <p:spPr/>
        <p:txBody>
          <a:bodyPr/>
          <a:lstStyle/>
          <a:p>
            <a:fld id="{4D424DA8-E41A-B94F-9E3D-E487E5F2D87F}" type="slidenum">
              <a:rPr lang="en-US" smtClean="0"/>
              <a:pPr/>
              <a:t>27</a:t>
            </a:fld>
            <a:endParaRPr lang="en-US" dirty="0"/>
          </a:p>
        </p:txBody>
      </p:sp>
      <p:sp>
        <p:nvSpPr>
          <p:cNvPr id="5" name="Text Placeholder 4">
            <a:extLst>
              <a:ext uri="{FF2B5EF4-FFF2-40B4-BE49-F238E27FC236}">
                <a16:creationId xmlns:a16="http://schemas.microsoft.com/office/drawing/2014/main" id="{9C439838-9A64-ECAF-BF53-5892728F482E}"/>
              </a:ext>
            </a:extLst>
          </p:cNvPr>
          <p:cNvSpPr>
            <a:spLocks noGrp="1"/>
          </p:cNvSpPr>
          <p:nvPr>
            <p:ph type="body" sz="quarter" idx="57"/>
          </p:nvPr>
        </p:nvSpPr>
        <p:spPr/>
        <p:txBody>
          <a:bodyPr/>
          <a:lstStyle/>
          <a:p>
            <a:r>
              <a:rPr lang="en-US" dirty="0"/>
              <a:t>Research Based Practice</a:t>
            </a:r>
          </a:p>
        </p:txBody>
      </p:sp>
      <p:pic>
        <p:nvPicPr>
          <p:cNvPr id="6" name="Picture 5">
            <a:extLst>
              <a:ext uri="{FF2B5EF4-FFF2-40B4-BE49-F238E27FC236}">
                <a16:creationId xmlns:a16="http://schemas.microsoft.com/office/drawing/2014/main" id="{6AFBA14A-08A3-42E3-331B-379C9BA84D1E}"/>
              </a:ext>
            </a:extLst>
          </p:cNvPr>
          <p:cNvPicPr>
            <a:picLocks noChangeAspect="1"/>
          </p:cNvPicPr>
          <p:nvPr/>
        </p:nvPicPr>
        <p:blipFill>
          <a:blip r:embed="rId2"/>
          <a:stretch>
            <a:fillRect/>
          </a:stretch>
        </p:blipFill>
        <p:spPr>
          <a:xfrm>
            <a:off x="7451647" y="4492101"/>
            <a:ext cx="3538908" cy="1603899"/>
          </a:xfrm>
          <a:prstGeom prst="rect">
            <a:avLst/>
          </a:prstGeom>
        </p:spPr>
      </p:pic>
    </p:spTree>
    <p:extLst>
      <p:ext uri="{BB962C8B-B14F-4D97-AF65-F5344CB8AC3E}">
        <p14:creationId xmlns:p14="http://schemas.microsoft.com/office/powerpoint/2010/main" val="1874001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D5683-86F5-779D-1E51-E4F4FBE97DC0}"/>
              </a:ext>
            </a:extLst>
          </p:cNvPr>
          <p:cNvSpPr>
            <a:spLocks noGrp="1"/>
          </p:cNvSpPr>
          <p:nvPr>
            <p:ph type="body" sz="quarter" idx="11"/>
          </p:nvPr>
        </p:nvSpPr>
        <p:spPr>
          <a:xfrm>
            <a:off x="1019102" y="1949116"/>
            <a:ext cx="4321523" cy="2278592"/>
          </a:xfrm>
        </p:spPr>
        <p:txBody>
          <a:bodyPr>
            <a:normAutofit/>
          </a:bodyPr>
          <a:lstStyle/>
          <a:p>
            <a:r>
              <a:rPr lang="en-US" sz="2400" dirty="0"/>
              <a:t>ED School Services Program Plan</a:t>
            </a:r>
          </a:p>
          <a:p>
            <a:r>
              <a:rPr lang="en-US" sz="1050" dirty="0">
                <a:hlinkClick r:id="rId2"/>
              </a:rPr>
              <a:t>https://acrobat.adobe.com/link/track?uri=urn:aaid:scds:US:07effea8-2150-4baf-8ceb-4b34a1ccb669</a:t>
            </a:r>
            <a:endParaRPr lang="en-US" sz="1050" dirty="0"/>
          </a:p>
          <a:p>
            <a:endParaRPr lang="en-US" sz="2400" dirty="0"/>
          </a:p>
        </p:txBody>
      </p:sp>
      <p:sp>
        <p:nvSpPr>
          <p:cNvPr id="5" name="Text Placeholder 4">
            <a:extLst>
              <a:ext uri="{FF2B5EF4-FFF2-40B4-BE49-F238E27FC236}">
                <a16:creationId xmlns:a16="http://schemas.microsoft.com/office/drawing/2014/main" id="{D9051AE1-1F78-7703-9F00-3FEFF4B11F08}"/>
              </a:ext>
            </a:extLst>
          </p:cNvPr>
          <p:cNvSpPr>
            <a:spLocks noGrp="1"/>
          </p:cNvSpPr>
          <p:nvPr>
            <p:ph type="body" sz="quarter" idx="13"/>
          </p:nvPr>
        </p:nvSpPr>
        <p:spPr/>
        <p:txBody>
          <a:bodyPr/>
          <a:lstStyle/>
          <a:p>
            <a:r>
              <a:rPr lang="en-US" dirty="0"/>
              <a:t>Research Based Practice</a:t>
            </a:r>
          </a:p>
          <a:p>
            <a:endParaRPr lang="en-US" dirty="0"/>
          </a:p>
        </p:txBody>
      </p:sp>
      <p:pic>
        <p:nvPicPr>
          <p:cNvPr id="7" name="Picture 6">
            <a:extLst>
              <a:ext uri="{FF2B5EF4-FFF2-40B4-BE49-F238E27FC236}">
                <a16:creationId xmlns:a16="http://schemas.microsoft.com/office/drawing/2014/main" id="{6E05554A-7ABB-286C-88ED-D3758C2CEBDC}"/>
              </a:ext>
            </a:extLst>
          </p:cNvPr>
          <p:cNvPicPr>
            <a:picLocks noChangeAspect="1"/>
          </p:cNvPicPr>
          <p:nvPr/>
        </p:nvPicPr>
        <p:blipFill>
          <a:blip r:embed="rId3"/>
          <a:stretch>
            <a:fillRect/>
          </a:stretch>
        </p:blipFill>
        <p:spPr>
          <a:xfrm>
            <a:off x="5733619" y="177800"/>
            <a:ext cx="5994272" cy="6210300"/>
          </a:xfrm>
          <a:prstGeom prst="rect">
            <a:avLst/>
          </a:prstGeom>
        </p:spPr>
      </p:pic>
    </p:spTree>
    <p:extLst>
      <p:ext uri="{BB962C8B-B14F-4D97-AF65-F5344CB8AC3E}">
        <p14:creationId xmlns:p14="http://schemas.microsoft.com/office/powerpoint/2010/main" val="3707691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1FC7C8-96A8-2370-7148-2C638CA6291E}"/>
              </a:ext>
            </a:extLst>
          </p:cNvPr>
          <p:cNvSpPr>
            <a:spLocks noGrp="1"/>
          </p:cNvSpPr>
          <p:nvPr>
            <p:ph type="body" sz="quarter" idx="11"/>
          </p:nvPr>
        </p:nvSpPr>
        <p:spPr>
          <a:xfrm>
            <a:off x="1019102" y="2863516"/>
            <a:ext cx="4321523" cy="1364192"/>
          </a:xfrm>
        </p:spPr>
        <p:txBody>
          <a:bodyPr>
            <a:normAutofit/>
          </a:bodyPr>
          <a:lstStyle/>
          <a:p>
            <a:r>
              <a:rPr lang="en-US" sz="2400" dirty="0"/>
              <a:t>ED Process  </a:t>
            </a:r>
            <a:r>
              <a:rPr lang="en-US" sz="1800" dirty="0"/>
              <a:t>(before discharge) </a:t>
            </a:r>
            <a:r>
              <a:rPr lang="en-US" sz="1300" dirty="0">
                <a:hlinkClick r:id="rId2"/>
              </a:rPr>
              <a:t>https://acrobat.adobe.com/link/track?uri=urn:aaid:scds:US:67e5f24a-645a-46f3-80f2-b462296f65cb</a:t>
            </a:r>
            <a:endParaRPr lang="en-US" sz="1300" dirty="0"/>
          </a:p>
          <a:p>
            <a:endParaRPr lang="en-US" sz="2400" dirty="0"/>
          </a:p>
        </p:txBody>
      </p:sp>
      <p:sp>
        <p:nvSpPr>
          <p:cNvPr id="5" name="Text Placeholder 4">
            <a:extLst>
              <a:ext uri="{FF2B5EF4-FFF2-40B4-BE49-F238E27FC236}">
                <a16:creationId xmlns:a16="http://schemas.microsoft.com/office/drawing/2014/main" id="{FF314F89-A839-003E-6D37-FD66EC849DE1}"/>
              </a:ext>
            </a:extLst>
          </p:cNvPr>
          <p:cNvSpPr>
            <a:spLocks noGrp="1"/>
          </p:cNvSpPr>
          <p:nvPr>
            <p:ph type="body" sz="quarter" idx="13"/>
          </p:nvPr>
        </p:nvSpPr>
        <p:spPr/>
        <p:txBody>
          <a:bodyPr/>
          <a:lstStyle/>
          <a:p>
            <a:endParaRPr lang="en-US" dirty="0"/>
          </a:p>
        </p:txBody>
      </p:sp>
      <p:pic>
        <p:nvPicPr>
          <p:cNvPr id="7" name="Picture 6">
            <a:extLst>
              <a:ext uri="{FF2B5EF4-FFF2-40B4-BE49-F238E27FC236}">
                <a16:creationId xmlns:a16="http://schemas.microsoft.com/office/drawing/2014/main" id="{E5B16520-1E53-C649-5E13-EE66DA47D988}"/>
              </a:ext>
            </a:extLst>
          </p:cNvPr>
          <p:cNvPicPr>
            <a:picLocks noChangeAspect="1"/>
          </p:cNvPicPr>
          <p:nvPr/>
        </p:nvPicPr>
        <p:blipFill>
          <a:blip r:embed="rId3"/>
          <a:stretch>
            <a:fillRect/>
          </a:stretch>
        </p:blipFill>
        <p:spPr>
          <a:xfrm>
            <a:off x="6051825" y="203201"/>
            <a:ext cx="5921067" cy="5943600"/>
          </a:xfrm>
          <a:prstGeom prst="rect">
            <a:avLst/>
          </a:prstGeom>
        </p:spPr>
      </p:pic>
    </p:spTree>
    <p:extLst>
      <p:ext uri="{BB962C8B-B14F-4D97-AF65-F5344CB8AC3E}">
        <p14:creationId xmlns:p14="http://schemas.microsoft.com/office/powerpoint/2010/main" val="152512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nline Media 11" title="I Love Lucy: A Colorized Celebration - &quot;Job Switching&quot; clip">
            <a:hlinkClick r:id="" action="ppaction://media"/>
            <a:extLst>
              <a:ext uri="{FF2B5EF4-FFF2-40B4-BE49-F238E27FC236}">
                <a16:creationId xmlns:a16="http://schemas.microsoft.com/office/drawing/2014/main" id="{79E88B6A-0238-A35B-C538-4ECE42EC747E}"/>
              </a:ext>
            </a:extLst>
          </p:cNvPr>
          <p:cNvPicPr>
            <a:picLocks noRot="1" noChangeAspect="1"/>
          </p:cNvPicPr>
          <p:nvPr>
            <a:videoFile r:link="rId1"/>
          </p:nvPr>
        </p:nvPicPr>
        <p:blipFill>
          <a:blip r:embed="rId3"/>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1833501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F1496-B694-416A-7D8C-50B724D50349}"/>
              </a:ext>
            </a:extLst>
          </p:cNvPr>
          <p:cNvSpPr>
            <a:spLocks noGrp="1"/>
          </p:cNvSpPr>
          <p:nvPr>
            <p:ph type="body" sz="quarter" idx="11"/>
          </p:nvPr>
        </p:nvSpPr>
        <p:spPr/>
        <p:txBody>
          <a:bodyPr>
            <a:normAutofit/>
          </a:bodyPr>
          <a:lstStyle/>
          <a:p>
            <a:r>
              <a:rPr lang="en-US" sz="2400" dirty="0"/>
              <a:t>ED Process (After Discharge) </a:t>
            </a:r>
            <a:r>
              <a:rPr lang="en-US" sz="1500" dirty="0">
                <a:hlinkClick r:id="rId2"/>
              </a:rPr>
              <a:t>https://acrobat.adobe.com/link/track?uri=urn:aaid:scds:US:1c2f8b84-45d8-423c-b1fb-b9179ab3e460</a:t>
            </a:r>
            <a:endParaRPr lang="en-US" sz="1500" dirty="0"/>
          </a:p>
          <a:p>
            <a:endParaRPr lang="en-US" sz="2400" dirty="0"/>
          </a:p>
        </p:txBody>
      </p:sp>
      <p:pic>
        <p:nvPicPr>
          <p:cNvPr id="9" name="Picture 8">
            <a:extLst>
              <a:ext uri="{FF2B5EF4-FFF2-40B4-BE49-F238E27FC236}">
                <a16:creationId xmlns:a16="http://schemas.microsoft.com/office/drawing/2014/main" id="{F116DE49-CA3D-9AF5-F268-640BF7C4A45F}"/>
              </a:ext>
            </a:extLst>
          </p:cNvPr>
          <p:cNvPicPr>
            <a:picLocks noChangeAspect="1"/>
          </p:cNvPicPr>
          <p:nvPr/>
        </p:nvPicPr>
        <p:blipFill>
          <a:blip r:embed="rId3"/>
          <a:stretch>
            <a:fillRect/>
          </a:stretch>
        </p:blipFill>
        <p:spPr>
          <a:xfrm>
            <a:off x="5935130" y="0"/>
            <a:ext cx="6012117" cy="6146800"/>
          </a:xfrm>
          <a:prstGeom prst="rect">
            <a:avLst/>
          </a:prstGeom>
        </p:spPr>
      </p:pic>
    </p:spTree>
    <p:extLst>
      <p:ext uri="{BB962C8B-B14F-4D97-AF65-F5344CB8AC3E}">
        <p14:creationId xmlns:p14="http://schemas.microsoft.com/office/powerpoint/2010/main" val="80743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CC21A-D500-8D06-A8F8-6256C31F30B3}"/>
              </a:ext>
            </a:extLst>
          </p:cNvPr>
          <p:cNvSpPr>
            <a:spLocks noGrp="1"/>
          </p:cNvSpPr>
          <p:nvPr>
            <p:ph type="body" sz="quarter" idx="11"/>
          </p:nvPr>
        </p:nvSpPr>
        <p:spPr/>
        <p:txBody>
          <a:bodyPr>
            <a:normAutofit/>
          </a:bodyPr>
          <a:lstStyle/>
          <a:p>
            <a:r>
              <a:rPr lang="en-US" sz="2400" dirty="0"/>
              <a:t>ED Needs Assessment</a:t>
            </a:r>
          </a:p>
          <a:p>
            <a:r>
              <a:rPr lang="en-US" sz="1300" dirty="0">
                <a:hlinkClick r:id="rId2"/>
              </a:rPr>
              <a:t>https://acrobat.adobe.com/link/track?uri=urn:aaid:scds:US:c858631f-5621-48d3-bd14-99681532a9ea</a:t>
            </a:r>
            <a:endParaRPr lang="en-US" sz="1300" dirty="0"/>
          </a:p>
          <a:p>
            <a:endParaRPr lang="en-US" sz="2400" dirty="0"/>
          </a:p>
        </p:txBody>
      </p:sp>
      <p:sp>
        <p:nvSpPr>
          <p:cNvPr id="5" name="Text Placeholder 4">
            <a:extLst>
              <a:ext uri="{FF2B5EF4-FFF2-40B4-BE49-F238E27FC236}">
                <a16:creationId xmlns:a16="http://schemas.microsoft.com/office/drawing/2014/main" id="{978D5B9A-E4CA-EFF9-BBE6-11E803624AA3}"/>
              </a:ext>
            </a:extLst>
          </p:cNvPr>
          <p:cNvSpPr>
            <a:spLocks noGrp="1"/>
          </p:cNvSpPr>
          <p:nvPr>
            <p:ph type="body" sz="quarter" idx="13"/>
          </p:nvPr>
        </p:nvSpPr>
        <p:spPr/>
        <p:txBody>
          <a:bodyPr/>
          <a:lstStyle/>
          <a:p>
            <a:r>
              <a:rPr lang="en-US" dirty="0"/>
              <a:t>Research Based Practice</a:t>
            </a:r>
          </a:p>
        </p:txBody>
      </p:sp>
      <p:pic>
        <p:nvPicPr>
          <p:cNvPr id="9" name="Picture 8">
            <a:extLst>
              <a:ext uri="{FF2B5EF4-FFF2-40B4-BE49-F238E27FC236}">
                <a16:creationId xmlns:a16="http://schemas.microsoft.com/office/drawing/2014/main" id="{0D3A97D5-4203-4946-3202-1717760A2357}"/>
              </a:ext>
            </a:extLst>
          </p:cNvPr>
          <p:cNvPicPr>
            <a:picLocks noChangeAspect="1"/>
          </p:cNvPicPr>
          <p:nvPr/>
        </p:nvPicPr>
        <p:blipFill>
          <a:blip r:embed="rId3"/>
          <a:stretch>
            <a:fillRect/>
          </a:stretch>
        </p:blipFill>
        <p:spPr>
          <a:xfrm>
            <a:off x="6194800" y="282828"/>
            <a:ext cx="5560355" cy="5902071"/>
          </a:xfrm>
          <a:prstGeom prst="rect">
            <a:avLst/>
          </a:prstGeom>
        </p:spPr>
      </p:pic>
      <p:sp>
        <p:nvSpPr>
          <p:cNvPr id="7" name="TextBox 6">
            <a:extLst>
              <a:ext uri="{FF2B5EF4-FFF2-40B4-BE49-F238E27FC236}">
                <a16:creationId xmlns:a16="http://schemas.microsoft.com/office/drawing/2014/main" id="{8C4FA61F-62B7-CBF3-7523-A6A8102BB0B2}"/>
              </a:ext>
            </a:extLst>
          </p:cNvPr>
          <p:cNvSpPr txBox="1"/>
          <p:nvPr/>
        </p:nvSpPr>
        <p:spPr>
          <a:xfrm>
            <a:off x="3048000" y="3237984"/>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017625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1DF679-2CFE-EF7F-6CB5-CE360531691E}"/>
              </a:ext>
            </a:extLst>
          </p:cNvPr>
          <p:cNvSpPr>
            <a:spLocks noGrp="1"/>
          </p:cNvSpPr>
          <p:nvPr>
            <p:ph type="body" sz="quarter" idx="22"/>
          </p:nvPr>
        </p:nvSpPr>
        <p:spPr>
          <a:xfrm>
            <a:off x="1045632" y="548641"/>
            <a:ext cx="7652004" cy="1134644"/>
          </a:xfrm>
        </p:spPr>
        <p:txBody>
          <a:bodyPr>
            <a:normAutofit fontScale="25000" lnSpcReduction="20000"/>
          </a:bodyPr>
          <a:lstStyle/>
          <a:p>
            <a:endParaRPr lang="en-US" sz="1400" b="1" i="0" dirty="0">
              <a:solidFill>
                <a:srgbClr val="62B4C5"/>
              </a:solidFill>
              <a:effectLst/>
              <a:latin typeface="arial" panose="020B0604020202020204" pitchFamily="34" charset="0"/>
            </a:endParaRPr>
          </a:p>
          <a:p>
            <a:endParaRPr lang="en-US" sz="1400" b="1" i="0" dirty="0">
              <a:solidFill>
                <a:srgbClr val="62B4C5"/>
              </a:solidFill>
              <a:effectLst/>
              <a:latin typeface="arial" panose="020B0604020202020204" pitchFamily="34" charset="0"/>
            </a:endParaRPr>
          </a:p>
          <a:p>
            <a:endParaRPr lang="en-US" sz="9600" b="1" i="0" dirty="0">
              <a:solidFill>
                <a:srgbClr val="FF0000"/>
              </a:solidFill>
              <a:effectLst/>
              <a:latin typeface="Montserrat" panose="00000500000000000000" pitchFamily="2" charset="0"/>
            </a:endParaRPr>
          </a:p>
          <a:p>
            <a:endParaRPr lang="en-US" sz="9600" dirty="0">
              <a:solidFill>
                <a:srgbClr val="FF0000"/>
              </a:solidFill>
              <a:latin typeface="Montserrat" panose="00000500000000000000" pitchFamily="2" charset="0"/>
            </a:endParaRPr>
          </a:p>
          <a:p>
            <a:endParaRPr lang="en-US" sz="9600" b="1" i="0" dirty="0">
              <a:solidFill>
                <a:srgbClr val="FF0000"/>
              </a:solidFill>
              <a:effectLst/>
              <a:latin typeface="Montserrat" panose="00000500000000000000" pitchFamily="2" charset="0"/>
            </a:endParaRPr>
          </a:p>
          <a:p>
            <a:r>
              <a:rPr lang="en-US" sz="9600" dirty="0">
                <a:solidFill>
                  <a:srgbClr val="FF0000"/>
                </a:solidFill>
                <a:latin typeface="Montserrat" panose="00000500000000000000" pitchFamily="2" charset="0"/>
              </a:rPr>
              <a:t>SPARC</a:t>
            </a:r>
          </a:p>
          <a:p>
            <a:r>
              <a:rPr lang="en-US" sz="9600" b="1" i="0" dirty="0">
                <a:solidFill>
                  <a:srgbClr val="FF0000"/>
                </a:solidFill>
                <a:effectLst/>
                <a:latin typeface="Montserrat" panose="00000500000000000000" pitchFamily="2" charset="0"/>
              </a:rPr>
              <a:t>Suicide Prevention and Resilience at Children’s</a:t>
            </a:r>
          </a:p>
          <a:p>
            <a:r>
              <a:rPr lang="en-US" sz="2400" dirty="0">
                <a:solidFill>
                  <a:srgbClr val="FF0000"/>
                </a:solidFill>
              </a:rPr>
              <a:t>(</a:t>
            </a:r>
          </a:p>
        </p:txBody>
      </p:sp>
      <p:sp>
        <p:nvSpPr>
          <p:cNvPr id="3" name="Text Placeholder 2">
            <a:extLst>
              <a:ext uri="{FF2B5EF4-FFF2-40B4-BE49-F238E27FC236}">
                <a16:creationId xmlns:a16="http://schemas.microsoft.com/office/drawing/2014/main" id="{05EE80AE-A484-D896-6E65-75790474CB1F}"/>
              </a:ext>
            </a:extLst>
          </p:cNvPr>
          <p:cNvSpPr>
            <a:spLocks noGrp="1"/>
          </p:cNvSpPr>
          <p:nvPr>
            <p:ph type="body" sz="quarter" idx="23"/>
          </p:nvPr>
        </p:nvSpPr>
        <p:spPr>
          <a:xfrm>
            <a:off x="639735" y="1265841"/>
            <a:ext cx="7638809" cy="4326318"/>
          </a:xfrm>
        </p:spPr>
        <p:txBody>
          <a:bodyPr>
            <a:normAutofit/>
          </a:bodyPr>
          <a:lstStyle/>
          <a:p>
            <a:pPr marL="1200150" lvl="2" indent="-285750">
              <a:buFont typeface="Arial" panose="020B0604020202020204" pitchFamily="34" charset="0"/>
              <a:buChar char="•"/>
            </a:pPr>
            <a:r>
              <a:rPr lang="en-US" sz="1400" dirty="0">
                <a:latin typeface="Montserrat" panose="00000500000000000000" pitchFamily="2" charset="0"/>
              </a:rPr>
              <a:t>Conducted meetings with SPARC clinicians to gather their requirements and concerns regarding supporting patients with school-related matters.</a:t>
            </a:r>
          </a:p>
          <a:p>
            <a:pPr marL="1200150" lvl="2" indent="-285750">
              <a:buFont typeface="Arial" panose="020B0604020202020204" pitchFamily="34" charset="0"/>
              <a:buChar char="•"/>
            </a:pPr>
            <a:r>
              <a:rPr lang="en-US" sz="1400" dirty="0">
                <a:latin typeface="Montserrat" panose="00000500000000000000" pitchFamily="2" charset="0"/>
              </a:rPr>
              <a:t>Reviewed their procedures for managing patients with school-related issues and provided recommendations, including assessment questions and recommendation letters.</a:t>
            </a:r>
          </a:p>
          <a:p>
            <a:pPr marL="1200150" lvl="2" indent="-285750">
              <a:buFont typeface="Arial" panose="020B0604020202020204" pitchFamily="34" charset="0"/>
              <a:buChar char="•"/>
            </a:pPr>
            <a:r>
              <a:rPr lang="en-US" sz="1400" dirty="0">
                <a:latin typeface="Montserrat" panose="00000500000000000000" pitchFamily="2" charset="0"/>
              </a:rPr>
              <a:t>Collaborated to create a comprehensive plan/guide for school services support tailored specifically for the SPARC program.</a:t>
            </a:r>
          </a:p>
          <a:p>
            <a:pPr marL="1200150" lvl="2" indent="-285750">
              <a:buFont typeface="Arial" panose="020B0604020202020204" pitchFamily="34" charset="0"/>
              <a:buChar char="•"/>
            </a:pPr>
            <a:r>
              <a:rPr lang="en-US" sz="1400" dirty="0">
                <a:latin typeface="Montserrat" panose="00000500000000000000" pitchFamily="2" charset="0"/>
              </a:rPr>
              <a:t> Created an initial assessment questionnaire for therapists to determine the need for school support for the patient and family.</a:t>
            </a:r>
          </a:p>
          <a:p>
            <a:pPr marL="1200150" lvl="2" indent="-285750">
              <a:buFont typeface="Arial" panose="020B0604020202020204" pitchFamily="34" charset="0"/>
              <a:buChar char="•"/>
            </a:pPr>
            <a:r>
              <a:rPr lang="en-US" sz="1400" dirty="0">
                <a:latin typeface="Montserrat" panose="00000500000000000000" pitchFamily="2" charset="0"/>
              </a:rPr>
              <a:t> Provide educational specialists with background information on the patient before reaching out to the parent.</a:t>
            </a:r>
          </a:p>
          <a:p>
            <a:pPr marL="1200150" lvl="2" indent="-285750">
              <a:buFont typeface="Arial" panose="020B0604020202020204" pitchFamily="34" charset="0"/>
              <a:buChar char="•"/>
            </a:pPr>
            <a:r>
              <a:rPr lang="en-US" sz="1400" dirty="0">
                <a:latin typeface="Montserrat" panose="00000500000000000000" pitchFamily="2" charset="0"/>
              </a:rPr>
              <a:t>Designed a questionnaire for therapists to assess the need for school support for the patient and family, while also giving educational specialists background information before contacting the parent.</a:t>
            </a:r>
          </a:p>
        </p:txBody>
      </p:sp>
      <p:sp>
        <p:nvSpPr>
          <p:cNvPr id="4" name="Slide Number Placeholder 3">
            <a:extLst>
              <a:ext uri="{FF2B5EF4-FFF2-40B4-BE49-F238E27FC236}">
                <a16:creationId xmlns:a16="http://schemas.microsoft.com/office/drawing/2014/main" id="{98EB6D03-9A51-1913-A11E-785A4F64D87D}"/>
              </a:ext>
            </a:extLst>
          </p:cNvPr>
          <p:cNvSpPr>
            <a:spLocks noGrp="1"/>
          </p:cNvSpPr>
          <p:nvPr>
            <p:ph type="sldNum" sz="quarter" idx="4"/>
          </p:nvPr>
        </p:nvSpPr>
        <p:spPr/>
        <p:txBody>
          <a:bodyPr/>
          <a:lstStyle/>
          <a:p>
            <a:fld id="{4D424DA8-E41A-B94F-9E3D-E487E5F2D87F}" type="slidenum">
              <a:rPr lang="en-US" smtClean="0"/>
              <a:pPr/>
              <a:t>32</a:t>
            </a:fld>
            <a:endParaRPr lang="en-US" dirty="0"/>
          </a:p>
        </p:txBody>
      </p:sp>
      <p:sp>
        <p:nvSpPr>
          <p:cNvPr id="5" name="Text Placeholder 4">
            <a:extLst>
              <a:ext uri="{FF2B5EF4-FFF2-40B4-BE49-F238E27FC236}">
                <a16:creationId xmlns:a16="http://schemas.microsoft.com/office/drawing/2014/main" id="{0157FFBE-957B-9509-A582-618AF4FB3048}"/>
              </a:ext>
            </a:extLst>
          </p:cNvPr>
          <p:cNvSpPr>
            <a:spLocks noGrp="1"/>
          </p:cNvSpPr>
          <p:nvPr>
            <p:ph type="body" sz="quarter" idx="57"/>
          </p:nvPr>
        </p:nvSpPr>
        <p:spPr/>
        <p:txBody>
          <a:bodyPr/>
          <a:lstStyle/>
          <a:p>
            <a:r>
              <a:rPr lang="en-US" dirty="0"/>
              <a:t>Research Based Practices</a:t>
            </a:r>
          </a:p>
        </p:txBody>
      </p:sp>
      <p:pic>
        <p:nvPicPr>
          <p:cNvPr id="6" name="Picture 5">
            <a:extLst>
              <a:ext uri="{FF2B5EF4-FFF2-40B4-BE49-F238E27FC236}">
                <a16:creationId xmlns:a16="http://schemas.microsoft.com/office/drawing/2014/main" id="{54EBF313-BD3F-9EF4-D03D-C738A91D9DF3}"/>
              </a:ext>
            </a:extLst>
          </p:cNvPr>
          <p:cNvPicPr>
            <a:picLocks noChangeAspect="1"/>
          </p:cNvPicPr>
          <p:nvPr/>
        </p:nvPicPr>
        <p:blipFill>
          <a:blip r:embed="rId2"/>
          <a:stretch>
            <a:fillRect/>
          </a:stretch>
        </p:blipFill>
        <p:spPr>
          <a:xfrm>
            <a:off x="8479368" y="1119030"/>
            <a:ext cx="2667000" cy="1714500"/>
          </a:xfrm>
          <a:prstGeom prst="rect">
            <a:avLst/>
          </a:prstGeom>
        </p:spPr>
      </p:pic>
    </p:spTree>
    <p:extLst>
      <p:ext uri="{BB962C8B-B14F-4D97-AF65-F5344CB8AC3E}">
        <p14:creationId xmlns:p14="http://schemas.microsoft.com/office/powerpoint/2010/main" val="2102883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5561DA-167C-0EFF-BC92-2AC977941E4F}"/>
              </a:ext>
            </a:extLst>
          </p:cNvPr>
          <p:cNvSpPr>
            <a:spLocks noGrp="1"/>
          </p:cNvSpPr>
          <p:nvPr>
            <p:ph type="dt" sz="half" idx="10"/>
          </p:nvPr>
        </p:nvSpPr>
        <p:spPr>
          <a:xfrm>
            <a:off x="8369448" y="6356350"/>
            <a:ext cx="2592594" cy="365125"/>
          </a:xfrm>
        </p:spPr>
        <p:txBody>
          <a:bodyPr/>
          <a:lstStyle/>
          <a:p>
            <a:pPr>
              <a:spcAft>
                <a:spcPts val="600"/>
              </a:spcAft>
            </a:pPr>
            <a:fld id="{60499A43-A73A-4396-AA6D-CB9DAF207944}" type="datetime1">
              <a:rPr lang="en-US" smtClean="0"/>
              <a:pPr>
                <a:spcAft>
                  <a:spcPts val="600"/>
                </a:spcAft>
              </a:pPr>
              <a:t>5/2/2024</a:t>
            </a:fld>
            <a:endParaRPr lang="en-US" dirty="0"/>
          </a:p>
        </p:txBody>
      </p:sp>
      <p:sp>
        <p:nvSpPr>
          <p:cNvPr id="14" name="Footer Placeholder 4">
            <a:extLst>
              <a:ext uri="{FF2B5EF4-FFF2-40B4-BE49-F238E27FC236}">
                <a16:creationId xmlns:a16="http://schemas.microsoft.com/office/drawing/2014/main" id="{AF92093C-2920-1D06-F866-C7587F25691B}"/>
              </a:ext>
            </a:extLst>
          </p:cNvPr>
          <p:cNvSpPr>
            <a:spLocks noGrp="1"/>
          </p:cNvSpPr>
          <p:nvPr>
            <p:ph type="ftr" sz="quarter" idx="11"/>
          </p:nvPr>
        </p:nvSpPr>
        <p:spPr>
          <a:xfrm>
            <a:off x="715383" y="6356350"/>
            <a:ext cx="4539727" cy="365125"/>
          </a:xfrm>
        </p:spPr>
        <p:txBody>
          <a:bodyPr/>
          <a:lstStyle/>
          <a:p>
            <a:pPr>
              <a:spcAft>
                <a:spcPts val="600"/>
              </a:spcAft>
            </a:pPr>
            <a:r>
              <a:rPr lang="en-US" dirty="0"/>
              <a:t>
              </a:t>
            </a:r>
          </a:p>
        </p:txBody>
      </p:sp>
      <p:sp>
        <p:nvSpPr>
          <p:cNvPr id="4" name="Slide Number Placeholder 3">
            <a:extLst>
              <a:ext uri="{FF2B5EF4-FFF2-40B4-BE49-F238E27FC236}">
                <a16:creationId xmlns:a16="http://schemas.microsoft.com/office/drawing/2014/main" id="{E26A8568-D2E7-6753-3722-ED5751BEE847}"/>
              </a:ext>
            </a:extLst>
          </p:cNvPr>
          <p:cNvSpPr>
            <a:spLocks noGrp="1"/>
          </p:cNvSpPr>
          <p:nvPr>
            <p:ph type="sldNum" sz="quarter" idx="12"/>
          </p:nvPr>
        </p:nvSpPr>
        <p:spPr>
          <a:xfrm>
            <a:off x="10919012" y="6356350"/>
            <a:ext cx="672354" cy="365125"/>
          </a:xfrm>
        </p:spPr>
        <p:txBody>
          <a:bodyPr anchor="ctr">
            <a:normAutofit/>
          </a:bodyPr>
          <a:lstStyle/>
          <a:p>
            <a:pPr>
              <a:lnSpc>
                <a:spcPct val="90000"/>
              </a:lnSpc>
              <a:spcAft>
                <a:spcPts val="600"/>
              </a:spcAft>
            </a:pPr>
            <a:fld id="{4D424DA8-E41A-B94F-9E3D-E487E5F2D87F}" type="slidenum">
              <a:rPr lang="en-US" smtClean="0"/>
              <a:pPr>
                <a:lnSpc>
                  <a:spcPct val="90000"/>
                </a:lnSpc>
                <a:spcAft>
                  <a:spcPts val="600"/>
                </a:spcAft>
              </a:pPr>
              <a:t>33</a:t>
            </a:fld>
            <a:endParaRPr lang="en-US" dirty="0"/>
          </a:p>
        </p:txBody>
      </p:sp>
      <p:pic>
        <p:nvPicPr>
          <p:cNvPr id="7" name="Picture 6">
            <a:extLst>
              <a:ext uri="{FF2B5EF4-FFF2-40B4-BE49-F238E27FC236}">
                <a16:creationId xmlns:a16="http://schemas.microsoft.com/office/drawing/2014/main" id="{C0DEF0FA-EE77-0088-C9A8-2694D19F84C7}"/>
              </a:ext>
            </a:extLst>
          </p:cNvPr>
          <p:cNvPicPr>
            <a:picLocks noChangeAspect="1"/>
          </p:cNvPicPr>
          <p:nvPr/>
        </p:nvPicPr>
        <p:blipFill>
          <a:blip r:embed="rId2"/>
          <a:stretch>
            <a:fillRect/>
          </a:stretch>
        </p:blipFill>
        <p:spPr>
          <a:xfrm>
            <a:off x="7086600" y="1607611"/>
            <a:ext cx="4801268" cy="4248150"/>
          </a:xfrm>
          <a:prstGeom prst="rect">
            <a:avLst/>
          </a:prstGeom>
          <a:noFill/>
        </p:spPr>
      </p:pic>
      <p:sp>
        <p:nvSpPr>
          <p:cNvPr id="5" name="TextBox 4">
            <a:extLst>
              <a:ext uri="{FF2B5EF4-FFF2-40B4-BE49-F238E27FC236}">
                <a16:creationId xmlns:a16="http://schemas.microsoft.com/office/drawing/2014/main" id="{81C3A7CA-D585-C2F2-B5BA-BE8B926937F0}"/>
              </a:ext>
            </a:extLst>
          </p:cNvPr>
          <p:cNvSpPr txBox="1"/>
          <p:nvPr/>
        </p:nvSpPr>
        <p:spPr>
          <a:xfrm>
            <a:off x="871794" y="985616"/>
            <a:ext cx="6093994" cy="584775"/>
          </a:xfrm>
          <a:prstGeom prst="rect">
            <a:avLst/>
          </a:prstGeom>
          <a:noFill/>
        </p:spPr>
        <p:txBody>
          <a:bodyPr wrap="square">
            <a:spAutoFit/>
          </a:bodyPr>
          <a:lstStyle/>
          <a:p>
            <a:r>
              <a:rPr lang="en-US" sz="3200" dirty="0">
                <a:latin typeface="Montserrat SemiBold" panose="00000700000000000000" pitchFamily="2" charset="0"/>
              </a:rPr>
              <a:t>SPARC Consult Process</a:t>
            </a:r>
          </a:p>
        </p:txBody>
      </p:sp>
      <p:sp>
        <p:nvSpPr>
          <p:cNvPr id="8" name="TextBox 7">
            <a:extLst>
              <a:ext uri="{FF2B5EF4-FFF2-40B4-BE49-F238E27FC236}">
                <a16:creationId xmlns:a16="http://schemas.microsoft.com/office/drawing/2014/main" id="{98D3E460-C62D-C3B9-C7AF-A76D0739EFBA}"/>
              </a:ext>
            </a:extLst>
          </p:cNvPr>
          <p:cNvSpPr txBox="1"/>
          <p:nvPr/>
        </p:nvSpPr>
        <p:spPr>
          <a:xfrm>
            <a:off x="871794" y="1734235"/>
            <a:ext cx="6093994" cy="923330"/>
          </a:xfrm>
          <a:prstGeom prst="rect">
            <a:avLst/>
          </a:prstGeom>
          <a:noFill/>
        </p:spPr>
        <p:txBody>
          <a:bodyPr wrap="square">
            <a:spAutoFit/>
          </a:bodyPr>
          <a:lstStyle/>
          <a:p>
            <a:r>
              <a:rPr lang="en-US" dirty="0">
                <a:hlinkClick r:id="rId3"/>
              </a:rPr>
              <a:t>https://acrobat.adobe.com/link/track?uri=urn:aaid:scds:US:9356dc8c-4411-4d19-aede-729bd7a1bcfe</a:t>
            </a:r>
            <a:endParaRPr lang="en-US" dirty="0"/>
          </a:p>
          <a:p>
            <a:endParaRPr lang="en-US" dirty="0"/>
          </a:p>
        </p:txBody>
      </p:sp>
    </p:spTree>
    <p:extLst>
      <p:ext uri="{BB962C8B-B14F-4D97-AF65-F5344CB8AC3E}">
        <p14:creationId xmlns:p14="http://schemas.microsoft.com/office/powerpoint/2010/main" val="124300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1E176A-1096-9521-B53E-67BDD3B71F22}"/>
              </a:ext>
            </a:extLst>
          </p:cNvPr>
          <p:cNvSpPr>
            <a:spLocks noGrp="1"/>
          </p:cNvSpPr>
          <p:nvPr>
            <p:ph type="body" sz="quarter" idx="22"/>
          </p:nvPr>
        </p:nvSpPr>
        <p:spPr/>
        <p:txBody>
          <a:bodyPr>
            <a:normAutofit fontScale="92500"/>
          </a:bodyPr>
          <a:lstStyle/>
          <a:p>
            <a:r>
              <a:rPr lang="en-US" sz="2400" dirty="0"/>
              <a:t>SPARC School Services Assessment</a:t>
            </a:r>
          </a:p>
        </p:txBody>
      </p:sp>
      <p:sp>
        <p:nvSpPr>
          <p:cNvPr id="4" name="Slide Number Placeholder 3">
            <a:extLst>
              <a:ext uri="{FF2B5EF4-FFF2-40B4-BE49-F238E27FC236}">
                <a16:creationId xmlns:a16="http://schemas.microsoft.com/office/drawing/2014/main" id="{EDABC37A-65FA-E002-982D-517BEAA8F024}"/>
              </a:ext>
            </a:extLst>
          </p:cNvPr>
          <p:cNvSpPr>
            <a:spLocks noGrp="1"/>
          </p:cNvSpPr>
          <p:nvPr>
            <p:ph type="sldNum" sz="quarter" idx="4"/>
          </p:nvPr>
        </p:nvSpPr>
        <p:spPr/>
        <p:txBody>
          <a:bodyPr/>
          <a:lstStyle/>
          <a:p>
            <a:fld id="{4D424DA8-E41A-B94F-9E3D-E487E5F2D87F}" type="slidenum">
              <a:rPr lang="en-US" smtClean="0"/>
              <a:pPr/>
              <a:t>34</a:t>
            </a:fld>
            <a:endParaRPr lang="en-US" dirty="0"/>
          </a:p>
        </p:txBody>
      </p:sp>
      <p:sp>
        <p:nvSpPr>
          <p:cNvPr id="5" name="Text Placeholder 4">
            <a:extLst>
              <a:ext uri="{FF2B5EF4-FFF2-40B4-BE49-F238E27FC236}">
                <a16:creationId xmlns:a16="http://schemas.microsoft.com/office/drawing/2014/main" id="{EF910409-A18A-7AAB-3949-FBEA72762608}"/>
              </a:ext>
            </a:extLst>
          </p:cNvPr>
          <p:cNvSpPr>
            <a:spLocks noGrp="1"/>
          </p:cNvSpPr>
          <p:nvPr>
            <p:ph type="body" sz="quarter" idx="57"/>
          </p:nvPr>
        </p:nvSpPr>
        <p:spPr/>
        <p:txBody>
          <a:bodyPr/>
          <a:lstStyle/>
          <a:p>
            <a:r>
              <a:rPr lang="en-US" dirty="0"/>
              <a:t>Research Based Practice</a:t>
            </a:r>
          </a:p>
        </p:txBody>
      </p:sp>
      <p:pic>
        <p:nvPicPr>
          <p:cNvPr id="7" name="Picture 6">
            <a:extLst>
              <a:ext uri="{FF2B5EF4-FFF2-40B4-BE49-F238E27FC236}">
                <a16:creationId xmlns:a16="http://schemas.microsoft.com/office/drawing/2014/main" id="{6B3E9F83-E1AA-B218-4586-E4418AA2D07A}"/>
              </a:ext>
            </a:extLst>
          </p:cNvPr>
          <p:cNvPicPr>
            <a:picLocks noChangeAspect="1"/>
          </p:cNvPicPr>
          <p:nvPr/>
        </p:nvPicPr>
        <p:blipFill>
          <a:blip r:embed="rId3"/>
          <a:stretch>
            <a:fillRect/>
          </a:stretch>
        </p:blipFill>
        <p:spPr>
          <a:xfrm>
            <a:off x="4620845" y="2529015"/>
            <a:ext cx="4024654" cy="3464458"/>
          </a:xfrm>
          <a:prstGeom prst="rect">
            <a:avLst/>
          </a:prstGeom>
        </p:spPr>
      </p:pic>
      <p:sp>
        <p:nvSpPr>
          <p:cNvPr id="6" name="TextBox 5">
            <a:extLst>
              <a:ext uri="{FF2B5EF4-FFF2-40B4-BE49-F238E27FC236}">
                <a16:creationId xmlns:a16="http://schemas.microsoft.com/office/drawing/2014/main" id="{CAEB6AA1-E11E-7FB7-FCE1-CACE8DBB9CD8}"/>
              </a:ext>
            </a:extLst>
          </p:cNvPr>
          <p:cNvSpPr txBox="1"/>
          <p:nvPr/>
        </p:nvSpPr>
        <p:spPr>
          <a:xfrm>
            <a:off x="956510" y="1970454"/>
            <a:ext cx="6100010" cy="369332"/>
          </a:xfrm>
          <a:prstGeom prst="rect">
            <a:avLst/>
          </a:prstGeom>
          <a:noFill/>
        </p:spPr>
        <p:txBody>
          <a:bodyPr wrap="square">
            <a:spAutoFit/>
          </a:bodyPr>
          <a:lstStyle/>
          <a:p>
            <a:r>
              <a:rPr lang="en-US" dirty="0">
                <a:hlinkClick r:id="rId4"/>
              </a:rPr>
              <a:t>SPARC School Services Assessment (</a:t>
            </a:r>
            <a:r>
              <a:rPr lang="en-US" dirty="0" err="1">
                <a:hlinkClick r:id="rId4"/>
              </a:rPr>
              <a:t>cloud.microsoft</a:t>
            </a:r>
            <a:r>
              <a:rPr lang="en-US" dirty="0">
                <a:hlinkClick r:id="rId4"/>
              </a:rPr>
              <a:t>)</a:t>
            </a:r>
            <a:endParaRPr lang="en-US" dirty="0"/>
          </a:p>
        </p:txBody>
      </p:sp>
    </p:spTree>
    <p:extLst>
      <p:ext uri="{BB962C8B-B14F-4D97-AF65-F5344CB8AC3E}">
        <p14:creationId xmlns:p14="http://schemas.microsoft.com/office/powerpoint/2010/main" val="3625029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870E9E-88E8-A5BA-06FE-C21533395D46}"/>
              </a:ext>
            </a:extLst>
          </p:cNvPr>
          <p:cNvSpPr>
            <a:spLocks noGrp="1"/>
          </p:cNvSpPr>
          <p:nvPr>
            <p:ph type="body" sz="quarter" idx="22"/>
          </p:nvPr>
        </p:nvSpPr>
        <p:spPr>
          <a:xfrm>
            <a:off x="865158" y="1081096"/>
            <a:ext cx="7652004" cy="818757"/>
          </a:xfrm>
        </p:spPr>
        <p:txBody>
          <a:bodyPr>
            <a:normAutofit fontScale="25000" lnSpcReduction="20000"/>
          </a:bodyPr>
          <a:lstStyle/>
          <a:p>
            <a:r>
              <a:rPr lang="en-US" sz="9600" dirty="0"/>
              <a:t>SPARC Patient Documentation Process</a:t>
            </a:r>
          </a:p>
          <a:p>
            <a:r>
              <a:rPr lang="en-US" sz="4400" dirty="0">
                <a:hlinkClick r:id="rId2"/>
              </a:rPr>
              <a:t>https://acrobat.adobe.com/link/track?uri=urn:aaid:scds:US:53b4a9b1-bc9e-4ce0-b0d7-5b8cb6f5b486</a:t>
            </a:r>
            <a:endParaRPr lang="en-US" sz="4400" dirty="0"/>
          </a:p>
          <a:p>
            <a:endParaRPr lang="en-US" sz="2400" dirty="0"/>
          </a:p>
        </p:txBody>
      </p:sp>
      <p:sp>
        <p:nvSpPr>
          <p:cNvPr id="4" name="Slide Number Placeholder 3">
            <a:extLst>
              <a:ext uri="{FF2B5EF4-FFF2-40B4-BE49-F238E27FC236}">
                <a16:creationId xmlns:a16="http://schemas.microsoft.com/office/drawing/2014/main" id="{B2A4EEBC-F6D8-AE3B-ABAD-9A76A81E98FE}"/>
              </a:ext>
            </a:extLst>
          </p:cNvPr>
          <p:cNvSpPr>
            <a:spLocks noGrp="1"/>
          </p:cNvSpPr>
          <p:nvPr>
            <p:ph type="sldNum" sz="quarter" idx="4"/>
          </p:nvPr>
        </p:nvSpPr>
        <p:spPr/>
        <p:txBody>
          <a:bodyPr/>
          <a:lstStyle/>
          <a:p>
            <a:fld id="{4D424DA8-E41A-B94F-9E3D-E487E5F2D87F}" type="slidenum">
              <a:rPr lang="en-US" smtClean="0"/>
              <a:pPr/>
              <a:t>35</a:t>
            </a:fld>
            <a:endParaRPr lang="en-US" dirty="0"/>
          </a:p>
        </p:txBody>
      </p:sp>
      <p:sp>
        <p:nvSpPr>
          <p:cNvPr id="5" name="Text Placeholder 4">
            <a:extLst>
              <a:ext uri="{FF2B5EF4-FFF2-40B4-BE49-F238E27FC236}">
                <a16:creationId xmlns:a16="http://schemas.microsoft.com/office/drawing/2014/main" id="{9C677F40-DF03-576F-2CD8-5722216959B2}"/>
              </a:ext>
            </a:extLst>
          </p:cNvPr>
          <p:cNvSpPr>
            <a:spLocks noGrp="1"/>
          </p:cNvSpPr>
          <p:nvPr>
            <p:ph type="body" sz="quarter" idx="57"/>
          </p:nvPr>
        </p:nvSpPr>
        <p:spPr/>
        <p:txBody>
          <a:bodyPr/>
          <a:lstStyle/>
          <a:p>
            <a:endParaRPr lang="en-US" dirty="0"/>
          </a:p>
        </p:txBody>
      </p:sp>
      <p:pic>
        <p:nvPicPr>
          <p:cNvPr id="7" name="Picture 6">
            <a:extLst>
              <a:ext uri="{FF2B5EF4-FFF2-40B4-BE49-F238E27FC236}">
                <a16:creationId xmlns:a16="http://schemas.microsoft.com/office/drawing/2014/main" id="{EDEBE3F8-EA05-D975-584B-52D2C53EE38B}"/>
              </a:ext>
            </a:extLst>
          </p:cNvPr>
          <p:cNvPicPr>
            <a:picLocks noChangeAspect="1"/>
          </p:cNvPicPr>
          <p:nvPr/>
        </p:nvPicPr>
        <p:blipFill>
          <a:blip r:embed="rId3"/>
          <a:stretch>
            <a:fillRect/>
          </a:stretch>
        </p:blipFill>
        <p:spPr>
          <a:xfrm>
            <a:off x="3802199" y="1770388"/>
            <a:ext cx="7204550" cy="3633537"/>
          </a:xfrm>
          <a:prstGeom prst="rect">
            <a:avLst/>
          </a:prstGeom>
        </p:spPr>
      </p:pic>
    </p:spTree>
    <p:extLst>
      <p:ext uri="{BB962C8B-B14F-4D97-AF65-F5344CB8AC3E}">
        <p14:creationId xmlns:p14="http://schemas.microsoft.com/office/powerpoint/2010/main" val="668321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781933-B952-CC60-4CBB-8AAE8D093F58}"/>
              </a:ext>
            </a:extLst>
          </p:cNvPr>
          <p:cNvSpPr>
            <a:spLocks noGrp="1"/>
          </p:cNvSpPr>
          <p:nvPr>
            <p:ph type="body" sz="quarter" idx="22"/>
          </p:nvPr>
        </p:nvSpPr>
        <p:spPr/>
        <p:txBody>
          <a:bodyPr>
            <a:noAutofit/>
          </a:bodyPr>
          <a:lstStyle/>
          <a:p>
            <a:pPr algn="ctr"/>
            <a:r>
              <a:rPr lang="en-US" sz="2800" dirty="0"/>
              <a:t>Evaluation of Effectiveness </a:t>
            </a:r>
          </a:p>
        </p:txBody>
      </p:sp>
      <p:sp>
        <p:nvSpPr>
          <p:cNvPr id="3" name="Text Placeholder 2">
            <a:extLst>
              <a:ext uri="{FF2B5EF4-FFF2-40B4-BE49-F238E27FC236}">
                <a16:creationId xmlns:a16="http://schemas.microsoft.com/office/drawing/2014/main" id="{C28A9609-489E-6F6A-037D-54DDEA741A92}"/>
              </a:ext>
            </a:extLst>
          </p:cNvPr>
          <p:cNvSpPr>
            <a:spLocks noGrp="1"/>
          </p:cNvSpPr>
          <p:nvPr>
            <p:ph type="body" sz="quarter" idx="23"/>
          </p:nvPr>
        </p:nvSpPr>
        <p:spPr/>
        <p:txBody>
          <a:bodyPr>
            <a:normAutofit/>
          </a:bodyPr>
          <a:lstStyle/>
          <a:p>
            <a:pPr marL="742950" lvl="1" indent="-285750">
              <a:buFont typeface="Arial" panose="020B0604020202020204" pitchFamily="34" charset="0"/>
              <a:buChar char="•"/>
            </a:pPr>
            <a:r>
              <a:rPr lang="en-US" dirty="0">
                <a:latin typeface="Montserrat" panose="00000500000000000000" pitchFamily="2" charset="0"/>
              </a:rPr>
              <a:t>Conducted quarterly rounding sessions with clinicians from different areas of psychiatry, including Day Treatment, outpatient consults, ED, SPARC, and hospital behavioral health.</a:t>
            </a:r>
          </a:p>
          <a:p>
            <a:pPr marL="742950" lvl="1" indent="-285750">
              <a:buFont typeface="Arial" panose="020B0604020202020204" pitchFamily="34" charset="0"/>
              <a:buChar char="•"/>
            </a:pPr>
            <a:r>
              <a:rPr lang="en-US" dirty="0">
                <a:latin typeface="Montserrat" panose="00000500000000000000" pitchFamily="2" charset="0"/>
              </a:rPr>
              <a:t>Held monthly one-to-one rounding sessions with educational specialists working in various areas of psychiatry.</a:t>
            </a:r>
          </a:p>
          <a:p>
            <a:pPr marL="742950" lvl="1" indent="-285750">
              <a:buFont typeface="Arial" panose="020B0604020202020204" pitchFamily="34" charset="0"/>
              <a:buChar char="•"/>
            </a:pPr>
            <a:r>
              <a:rPr lang="en-US" dirty="0">
                <a:latin typeface="Montserrat" panose="00000500000000000000" pitchFamily="2" charset="0"/>
              </a:rPr>
              <a:t>Evaluated the progress of our research-based approaches in the program through regular interactions and feedback sessions with clinicians and educational specialists in psychiatry.</a:t>
            </a:r>
          </a:p>
        </p:txBody>
      </p:sp>
      <p:sp>
        <p:nvSpPr>
          <p:cNvPr id="4" name="Slide Number Placeholder 3">
            <a:extLst>
              <a:ext uri="{FF2B5EF4-FFF2-40B4-BE49-F238E27FC236}">
                <a16:creationId xmlns:a16="http://schemas.microsoft.com/office/drawing/2014/main" id="{10C3304D-7204-9814-955C-CBBCE5201819}"/>
              </a:ext>
            </a:extLst>
          </p:cNvPr>
          <p:cNvSpPr>
            <a:spLocks noGrp="1"/>
          </p:cNvSpPr>
          <p:nvPr>
            <p:ph type="sldNum" sz="quarter" idx="4"/>
          </p:nvPr>
        </p:nvSpPr>
        <p:spPr/>
        <p:txBody>
          <a:bodyPr/>
          <a:lstStyle/>
          <a:p>
            <a:fld id="{4D424DA8-E41A-B94F-9E3D-E487E5F2D87F}" type="slidenum">
              <a:rPr lang="en-US" smtClean="0"/>
              <a:pPr/>
              <a:t>36</a:t>
            </a:fld>
            <a:endParaRPr lang="en-US" dirty="0"/>
          </a:p>
        </p:txBody>
      </p:sp>
      <p:sp>
        <p:nvSpPr>
          <p:cNvPr id="5" name="Text Placeholder 4">
            <a:extLst>
              <a:ext uri="{FF2B5EF4-FFF2-40B4-BE49-F238E27FC236}">
                <a16:creationId xmlns:a16="http://schemas.microsoft.com/office/drawing/2014/main" id="{63B8C4A7-3F6D-7C6B-22AC-AB066375C24D}"/>
              </a:ext>
            </a:extLst>
          </p:cNvPr>
          <p:cNvSpPr>
            <a:spLocks noGrp="1"/>
          </p:cNvSpPr>
          <p:nvPr>
            <p:ph type="body" sz="quarter" idx="57"/>
          </p:nvPr>
        </p:nvSpPr>
        <p:spPr/>
        <p:txBody>
          <a:bodyPr/>
          <a:lstStyle/>
          <a:p>
            <a:r>
              <a:rPr lang="en-US" dirty="0"/>
              <a:t> Evaluation</a:t>
            </a:r>
          </a:p>
        </p:txBody>
      </p:sp>
    </p:spTree>
    <p:extLst>
      <p:ext uri="{BB962C8B-B14F-4D97-AF65-F5344CB8AC3E}">
        <p14:creationId xmlns:p14="http://schemas.microsoft.com/office/powerpoint/2010/main" val="2481789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FE51667-233C-39F7-8FBC-3F2602183C3C}"/>
              </a:ext>
            </a:extLst>
          </p:cNvPr>
          <p:cNvPicPr>
            <a:picLocks noGrp="1" noChangeAspect="1"/>
          </p:cNvPicPr>
          <p:nvPr>
            <p:ph type="pic" sz="quarter" idx="10"/>
          </p:nvPr>
        </p:nvPicPr>
        <p:blipFill>
          <a:blip r:embed="rId2"/>
          <a:srcRect t="12597" b="12597"/>
          <a:stretch/>
        </p:blipFill>
        <p:spPr>
          <a:prstGeom prst="rect">
            <a:avLst/>
          </a:prstGeom>
        </p:spPr>
      </p:pic>
    </p:spTree>
    <p:extLst>
      <p:ext uri="{BB962C8B-B14F-4D97-AF65-F5344CB8AC3E}">
        <p14:creationId xmlns:p14="http://schemas.microsoft.com/office/powerpoint/2010/main" val="559462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5E2D06-1EDF-FA69-BE02-92459DFF3283}"/>
              </a:ext>
            </a:extLst>
          </p:cNvPr>
          <p:cNvSpPr>
            <a:spLocks noGrp="1"/>
          </p:cNvSpPr>
          <p:nvPr>
            <p:ph type="sldNum" sz="quarter" idx="4"/>
          </p:nvPr>
        </p:nvSpPr>
        <p:spPr/>
        <p:txBody>
          <a:bodyPr/>
          <a:lstStyle/>
          <a:p>
            <a:fld id="{4D424DA8-E41A-B94F-9E3D-E487E5F2D87F}" type="slidenum">
              <a:rPr lang="en-US" smtClean="0"/>
              <a:pPr/>
              <a:t>38</a:t>
            </a:fld>
            <a:endParaRPr lang="en-US" dirty="0"/>
          </a:p>
        </p:txBody>
      </p:sp>
      <p:sp>
        <p:nvSpPr>
          <p:cNvPr id="3" name="Text Placeholder 2">
            <a:extLst>
              <a:ext uri="{FF2B5EF4-FFF2-40B4-BE49-F238E27FC236}">
                <a16:creationId xmlns:a16="http://schemas.microsoft.com/office/drawing/2014/main" id="{C8AA2133-2869-51CA-F228-0BEE664E6BB3}"/>
              </a:ext>
            </a:extLst>
          </p:cNvPr>
          <p:cNvSpPr>
            <a:spLocks noGrp="1"/>
          </p:cNvSpPr>
          <p:nvPr>
            <p:ph type="body" sz="quarter" idx="57"/>
          </p:nvPr>
        </p:nvSpPr>
        <p:spPr/>
        <p:txBody>
          <a:bodyPr>
            <a:normAutofit lnSpcReduction="10000"/>
          </a:bodyPr>
          <a:lstStyle/>
          <a:p>
            <a:r>
              <a:rPr lang="en-US" dirty="0"/>
              <a:t>References</a:t>
            </a:r>
          </a:p>
          <a:p>
            <a:endParaRPr lang="en-US" dirty="0"/>
          </a:p>
        </p:txBody>
      </p:sp>
      <p:sp>
        <p:nvSpPr>
          <p:cNvPr id="4" name="Text Placeholder 3">
            <a:extLst>
              <a:ext uri="{FF2B5EF4-FFF2-40B4-BE49-F238E27FC236}">
                <a16:creationId xmlns:a16="http://schemas.microsoft.com/office/drawing/2014/main" id="{0E600E74-F355-BC8B-3287-6F8153423C1F}"/>
              </a:ext>
            </a:extLst>
          </p:cNvPr>
          <p:cNvSpPr>
            <a:spLocks noGrp="1"/>
          </p:cNvSpPr>
          <p:nvPr>
            <p:ph type="body" sz="quarter" idx="23"/>
          </p:nvPr>
        </p:nvSpPr>
        <p:spPr/>
        <p:txBody>
          <a:bodyPr/>
          <a:lstStyle/>
          <a:p>
            <a:pPr marL="342900" indent="-342900">
              <a:buFont typeface="Arial" panose="020B0604020202020204" pitchFamily="34" charset="0"/>
              <a:buChar char="•"/>
            </a:pPr>
            <a:r>
              <a:rPr lang="en-US" sz="1400" dirty="0"/>
              <a:t>Aperture Education: </a:t>
            </a:r>
            <a:r>
              <a:rPr lang="en-US" sz="1400" dirty="0">
                <a:hlinkClick r:id="rId2"/>
              </a:rPr>
              <a:t>https://www.apertureed.com/resources/evidence-based-vs-research-based</a:t>
            </a:r>
            <a:r>
              <a:rPr lang="en-US" sz="1400" dirty="0"/>
              <a:t>  </a:t>
            </a:r>
          </a:p>
          <a:p>
            <a:pPr marL="342900" indent="-342900">
              <a:buFont typeface="Arial" panose="020B0604020202020204" pitchFamily="34" charset="0"/>
              <a:buChar char="•"/>
            </a:pPr>
            <a:r>
              <a:rPr lang="en-US" sz="1400" dirty="0"/>
              <a:t>Burrell Behavior Health “2023 Youth Mental Health Report” </a:t>
            </a:r>
            <a:r>
              <a:rPr lang="en-US" sz="1400" dirty="0">
                <a:hlinkClick r:id="rId3"/>
              </a:rPr>
              <a:t>https://assets.burrellcenter.com/2023-Youth-Mental-Health-Report.pdf</a:t>
            </a:r>
            <a:r>
              <a:rPr lang="en-US" sz="1400" dirty="0"/>
              <a:t> </a:t>
            </a:r>
          </a:p>
          <a:p>
            <a:pPr marL="342900" indent="-342900">
              <a:buFont typeface="Arial" panose="020B0604020202020204" pitchFamily="34" charset="0"/>
              <a:buChar char="•"/>
            </a:pPr>
            <a:r>
              <a:rPr lang="en-US" sz="1400" dirty="0"/>
              <a:t>Lohar, W.D., Jawad, K.S., Wood, N., Le, J., Stevenson, M.D., </a:t>
            </a:r>
            <a:r>
              <a:rPr lang="en-US" sz="1400" dirty="0" err="1"/>
              <a:t>Feygin</a:t>
            </a:r>
            <a:r>
              <a:rPr lang="en-US" sz="1400" dirty="0"/>
              <a:t>, Y., </a:t>
            </a:r>
            <a:r>
              <a:rPr lang="en-US" sz="1400" dirty="0" err="1"/>
              <a:t>Winderd</a:t>
            </a:r>
            <a:r>
              <a:rPr lang="en-US" sz="1400" dirty="0"/>
              <a:t>-Davis, D. (2023). Factors Associated With Child and Youth Mental Health Readmissions From a US Database </a:t>
            </a:r>
            <a:r>
              <a:rPr lang="en-US" sz="1400" dirty="0">
                <a:hlinkClick r:id="rId4"/>
              </a:rPr>
              <a:t>www.jaacapopen.org</a:t>
            </a:r>
            <a:r>
              <a:rPr lang="en-US" sz="1400" dirty="0"/>
              <a:t> </a:t>
            </a:r>
          </a:p>
          <a:p>
            <a:pPr marL="342900" indent="-342900">
              <a:buFont typeface="Arial" panose="020B0604020202020204" pitchFamily="34" charset="0"/>
              <a:buChar char="•"/>
            </a:pPr>
            <a:r>
              <a:rPr lang="en-US" sz="1400" dirty="0" err="1"/>
              <a:t>Marraccini</a:t>
            </a:r>
            <a:r>
              <a:rPr lang="en-US" sz="1400" dirty="0"/>
              <a:t>, M.E., </a:t>
            </a:r>
            <a:r>
              <a:rPr lang="en-US" sz="1400" dirty="0" err="1"/>
              <a:t>Pittleman</a:t>
            </a:r>
            <a:r>
              <a:rPr lang="en-US" sz="1400" dirty="0"/>
              <a:t>, C. (2022) Returning to School Following Hospitalization for Suicide-Related Behaviors: Recognizing Students Voices for Improving Practices </a:t>
            </a:r>
            <a:r>
              <a:rPr lang="en-US" sz="1400" i="1" dirty="0"/>
              <a:t> School Psych Review</a:t>
            </a:r>
            <a:endParaRPr lang="en-US" sz="1400" dirty="0"/>
          </a:p>
          <a:p>
            <a:pPr marL="342900" indent="-342900">
              <a:buFont typeface="Arial" panose="020B0604020202020204" pitchFamily="34" charset="0"/>
              <a:buChar char="•"/>
            </a:pPr>
            <a:r>
              <a:rPr lang="en-US" sz="1400" dirty="0"/>
              <a:t>“What is evidence Based Practice in Nursing” </a:t>
            </a:r>
          </a:p>
          <a:p>
            <a:pPr marL="742950" lvl="1" indent="-285750">
              <a:buFont typeface="Courier New" panose="02070309020205020404" pitchFamily="49" charset="0"/>
              <a:buChar char="o"/>
            </a:pPr>
            <a:r>
              <a:rPr lang="en-US" sz="1400" dirty="0">
                <a:latin typeface="Montserrat" panose="00000500000000000000" pitchFamily="2" charset="0"/>
                <a:hlinkClick r:id="rId5"/>
              </a:rPr>
              <a:t>https://online.xavier.edu/why-is-evidence-based-practice-in-nursing-important/#:~:text=Constant%20exposure%20to%20new%20research,and%20technologies%20into%20their%20practice</a:t>
            </a:r>
            <a:r>
              <a:rPr lang="en-US" sz="1400" dirty="0">
                <a:latin typeface="Montserrat" panose="00000500000000000000" pitchFamily="2" charset="0"/>
              </a:rPr>
              <a:t>. </a:t>
            </a:r>
          </a:p>
        </p:txBody>
      </p:sp>
      <p:sp>
        <p:nvSpPr>
          <p:cNvPr id="5" name="Text Placeholder 4">
            <a:extLst>
              <a:ext uri="{FF2B5EF4-FFF2-40B4-BE49-F238E27FC236}">
                <a16:creationId xmlns:a16="http://schemas.microsoft.com/office/drawing/2014/main" id="{F371E719-72AF-A2E2-D2F5-BF8364911703}"/>
              </a:ext>
            </a:extLst>
          </p:cNvPr>
          <p:cNvSpPr>
            <a:spLocks noGrp="1"/>
          </p:cNvSpPr>
          <p:nvPr>
            <p:ph type="body" sz="quarter" idx="22"/>
          </p:nvPr>
        </p:nvSpPr>
        <p:spPr/>
        <p:txBody>
          <a:bodyPr>
            <a:normAutofit fontScale="85000" lnSpcReduction="20000"/>
          </a:bodyPr>
          <a:lstStyle/>
          <a:p>
            <a:r>
              <a:rPr lang="en-US" dirty="0"/>
              <a:t>References</a:t>
            </a:r>
          </a:p>
        </p:txBody>
      </p:sp>
    </p:spTree>
    <p:extLst>
      <p:ext uri="{BB962C8B-B14F-4D97-AF65-F5344CB8AC3E}">
        <p14:creationId xmlns:p14="http://schemas.microsoft.com/office/powerpoint/2010/main" val="1766687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EBE7"/>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E7E89-833B-2812-8DC3-664FAA1BFEDB}"/>
              </a:ext>
            </a:extLst>
          </p:cNvPr>
          <p:cNvSpPr>
            <a:spLocks noGrp="1"/>
          </p:cNvSpPr>
          <p:nvPr>
            <p:ph type="body" sz="quarter" idx="22"/>
          </p:nvPr>
        </p:nvSpPr>
        <p:spPr/>
        <p:txBody>
          <a:bodyPr>
            <a:normAutofit fontScale="77500" lnSpcReduction="20000"/>
          </a:bodyPr>
          <a:lstStyle/>
          <a:p>
            <a:r>
              <a:rPr lang="en-US" dirty="0"/>
              <a:t>References</a:t>
            </a:r>
          </a:p>
        </p:txBody>
      </p:sp>
      <p:sp>
        <p:nvSpPr>
          <p:cNvPr id="3" name="Text Placeholder 2">
            <a:extLst>
              <a:ext uri="{FF2B5EF4-FFF2-40B4-BE49-F238E27FC236}">
                <a16:creationId xmlns:a16="http://schemas.microsoft.com/office/drawing/2014/main" id="{6D9EFEA7-CC7C-81B4-FA44-10759E56C179}"/>
              </a:ext>
            </a:extLst>
          </p:cNvPr>
          <p:cNvSpPr>
            <a:spLocks noGrp="1"/>
          </p:cNvSpPr>
          <p:nvPr>
            <p:ph type="body" sz="quarter" idx="23"/>
          </p:nvPr>
        </p:nvSpPr>
        <p:spPr/>
        <p:txBody>
          <a:bodyPr/>
          <a:lstStyle/>
          <a:p>
            <a:pPr marL="285750" indent="-285750">
              <a:buFont typeface="Arial" panose="020B0604020202020204" pitchFamily="34" charset="0"/>
              <a:buChar char="•"/>
            </a:pPr>
            <a:r>
              <a:rPr lang="en-US" dirty="0"/>
              <a:t>Vanderburg, J.L., Tow, A.T., </a:t>
            </a:r>
            <a:r>
              <a:rPr lang="en-US" dirty="0" err="1"/>
              <a:t>Marracinni</a:t>
            </a:r>
            <a:r>
              <a:rPr lang="en-US" dirty="0"/>
              <a:t>, M.E., </a:t>
            </a:r>
            <a:r>
              <a:rPr lang="en-US" dirty="0" err="1"/>
              <a:t>Pittleman</a:t>
            </a:r>
            <a:r>
              <a:rPr lang="en-US" dirty="0"/>
              <a:t>, C., Cruz, C.M. (2023) Caregiver Experiences of Adolescent School Reentry After Adolescent Hospitalization Due to Suicidal Thoughts and Behaviors: Recommendations to Improve Reentry Practices </a:t>
            </a:r>
            <a:r>
              <a:rPr lang="en-US" i="1" dirty="0"/>
              <a:t>Journal of School Health</a:t>
            </a:r>
          </a:p>
          <a:p>
            <a:pPr marL="285750" indent="-285750">
              <a:buFont typeface="Arial" panose="020B0604020202020204" pitchFamily="34" charset="0"/>
              <a:buChar char="•"/>
            </a:pPr>
            <a:r>
              <a:rPr lang="en-US" dirty="0" err="1"/>
              <a:t>Tougas</a:t>
            </a:r>
            <a:r>
              <a:rPr lang="en-US" dirty="0"/>
              <a:t>, A.M., Houle, A.A., Leduc, K., </a:t>
            </a:r>
            <a:r>
              <a:rPr lang="en-US" dirty="0" err="1"/>
              <a:t>Frenette</a:t>
            </a:r>
            <a:r>
              <a:rPr lang="en-US" dirty="0"/>
              <a:t>-Bergeron, E., </a:t>
            </a:r>
            <a:r>
              <a:rPr lang="en-US" dirty="0" err="1"/>
              <a:t>Marcil</a:t>
            </a:r>
            <a:r>
              <a:rPr lang="en-US" dirty="0"/>
              <a:t>, K. (2022) Framework for successful school reintegration after psychiatric hospitalization: A synthesis of expert recommendations </a:t>
            </a:r>
            <a:r>
              <a:rPr lang="en-US" i="1" dirty="0"/>
              <a:t>Psychology in Schools</a:t>
            </a:r>
          </a:p>
          <a:p>
            <a:pPr marL="285750" indent="-285750">
              <a:buFont typeface="Arial" panose="020B0604020202020204" pitchFamily="34" charset="0"/>
              <a:buChar char="•"/>
            </a:pPr>
            <a:r>
              <a:rPr lang="en-US" dirty="0" err="1"/>
              <a:t>Finkbeiner</a:t>
            </a:r>
            <a:r>
              <a:rPr lang="en-US" dirty="0"/>
              <a:t>, M., Wahl, L.M., Kuhnhausen, J., Schmid, J., </a:t>
            </a:r>
            <a:r>
              <a:rPr lang="en-US" dirty="0" err="1"/>
              <a:t>Hellwig</a:t>
            </a:r>
            <a:r>
              <a:rPr lang="en-US" dirty="0"/>
              <a:t>, L., Brenner, V., </a:t>
            </a:r>
            <a:r>
              <a:rPr lang="en-US" dirty="0" err="1"/>
              <a:t>Durrwachter</a:t>
            </a:r>
            <a:r>
              <a:rPr lang="en-US" dirty="0"/>
              <a:t>, U., </a:t>
            </a:r>
            <a:r>
              <a:rPr lang="en-US" dirty="0" err="1"/>
              <a:t>Conzelman</a:t>
            </a:r>
            <a:r>
              <a:rPr lang="en-US" dirty="0"/>
              <a:t>, A., </a:t>
            </a:r>
            <a:r>
              <a:rPr lang="en-US" dirty="0" err="1"/>
              <a:t>Kelva</a:t>
            </a:r>
            <a:r>
              <a:rPr lang="en-US" dirty="0"/>
              <a:t>, A., Renner, T., </a:t>
            </a:r>
            <a:r>
              <a:rPr lang="en-US" dirty="0" err="1"/>
              <a:t>Gawrilow</a:t>
            </a:r>
            <a:r>
              <a:rPr lang="en-US" dirty="0"/>
              <a:t>, C. (2023) Patients’ well-being during the transition period after psychiatric hospitalization to school: insights from an intensive longitudinal assessment of patient-parent- teacher triads </a:t>
            </a:r>
            <a:r>
              <a:rPr lang="en-US" i="1" dirty="0"/>
              <a:t>BMC Psychology</a:t>
            </a:r>
            <a:endParaRPr lang="en-US" dirty="0"/>
          </a:p>
        </p:txBody>
      </p:sp>
      <p:sp>
        <p:nvSpPr>
          <p:cNvPr id="4" name="Slide Number Placeholder 3">
            <a:extLst>
              <a:ext uri="{FF2B5EF4-FFF2-40B4-BE49-F238E27FC236}">
                <a16:creationId xmlns:a16="http://schemas.microsoft.com/office/drawing/2014/main" id="{B125D2A8-D3FE-ECDC-2C7E-EE62375F82CC}"/>
              </a:ext>
            </a:extLst>
          </p:cNvPr>
          <p:cNvSpPr>
            <a:spLocks noGrp="1"/>
          </p:cNvSpPr>
          <p:nvPr>
            <p:ph type="sldNum" sz="quarter" idx="4"/>
          </p:nvPr>
        </p:nvSpPr>
        <p:spPr/>
        <p:txBody>
          <a:bodyPr/>
          <a:lstStyle/>
          <a:p>
            <a:fld id="{4D424DA8-E41A-B94F-9E3D-E487E5F2D87F}" type="slidenum">
              <a:rPr lang="en-US" smtClean="0"/>
              <a:pPr/>
              <a:t>39</a:t>
            </a:fld>
            <a:endParaRPr lang="en-US" dirty="0"/>
          </a:p>
        </p:txBody>
      </p:sp>
      <p:sp>
        <p:nvSpPr>
          <p:cNvPr id="5" name="Text Placeholder 4">
            <a:extLst>
              <a:ext uri="{FF2B5EF4-FFF2-40B4-BE49-F238E27FC236}">
                <a16:creationId xmlns:a16="http://schemas.microsoft.com/office/drawing/2014/main" id="{1A6D4265-6B54-B4DD-3CDA-00CE4540F86B}"/>
              </a:ext>
            </a:extLst>
          </p:cNvPr>
          <p:cNvSpPr>
            <a:spLocks noGrp="1"/>
          </p:cNvSpPr>
          <p:nvPr>
            <p:ph type="body" sz="quarter" idx="57"/>
          </p:nvPr>
        </p:nvSpPr>
        <p:spPr/>
        <p:txBody>
          <a:bodyPr/>
          <a:lstStyle/>
          <a:p>
            <a:r>
              <a:rPr lang="en-US" dirty="0"/>
              <a:t>References</a:t>
            </a:r>
          </a:p>
        </p:txBody>
      </p:sp>
    </p:spTree>
    <p:extLst>
      <p:ext uri="{BB962C8B-B14F-4D97-AF65-F5344CB8AC3E}">
        <p14:creationId xmlns:p14="http://schemas.microsoft.com/office/powerpoint/2010/main" val="338928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0C83BE-97F5-F71E-F422-BFF8A345749C}"/>
              </a:ext>
            </a:extLst>
          </p:cNvPr>
          <p:cNvSpPr>
            <a:spLocks noGrp="1"/>
          </p:cNvSpPr>
          <p:nvPr>
            <p:ph type="body" sz="quarter" idx="11"/>
          </p:nvPr>
        </p:nvSpPr>
        <p:spPr/>
        <p:txBody>
          <a:bodyPr/>
          <a:lstStyle/>
          <a:p>
            <a:r>
              <a:rPr lang="en-US" dirty="0"/>
              <a:t>Objectives</a:t>
            </a:r>
          </a:p>
        </p:txBody>
      </p:sp>
      <p:sp>
        <p:nvSpPr>
          <p:cNvPr id="3" name="Text Placeholder 2">
            <a:extLst>
              <a:ext uri="{FF2B5EF4-FFF2-40B4-BE49-F238E27FC236}">
                <a16:creationId xmlns:a16="http://schemas.microsoft.com/office/drawing/2014/main" id="{B6E0607F-D637-F721-CC10-3936DD0CF3A1}"/>
              </a:ext>
            </a:extLst>
          </p:cNvPr>
          <p:cNvSpPr>
            <a:spLocks noGrp="1"/>
          </p:cNvSpPr>
          <p:nvPr>
            <p:ph type="body" sz="quarter" idx="13"/>
          </p:nvPr>
        </p:nvSpPr>
        <p:spPr/>
        <p:txBody>
          <a:bodyPr/>
          <a:lstStyle/>
          <a:p>
            <a:pPr marL="342900" indent="-342900">
              <a:lnSpc>
                <a:spcPct val="100000"/>
              </a:lnSpc>
              <a:buFont typeface="Arial" panose="020B0604020202020204" pitchFamily="34" charset="0"/>
              <a:buChar char="•"/>
            </a:pPr>
            <a:r>
              <a:rPr lang="en-US" sz="1400" dirty="0"/>
              <a:t>Attendees will learn how Children’s School Services developed and updated their psychiatry school services program and processes based on current research.</a:t>
            </a:r>
          </a:p>
          <a:p>
            <a:pPr marL="342900" indent="-342900">
              <a:lnSpc>
                <a:spcPct val="100000"/>
              </a:lnSpc>
              <a:buFont typeface="Arial" panose="020B0604020202020204" pitchFamily="34" charset="0"/>
              <a:buChar char="•"/>
            </a:pPr>
            <a:endParaRPr lang="en-US" sz="1400" dirty="0"/>
          </a:p>
          <a:p>
            <a:pPr marL="342900" indent="-342900">
              <a:lnSpc>
                <a:spcPct val="100000"/>
              </a:lnSpc>
              <a:buFont typeface="Arial" panose="020B0604020202020204" pitchFamily="34" charset="0"/>
              <a:buChar char="•"/>
            </a:pPr>
            <a:r>
              <a:rPr lang="en-US" sz="1400" dirty="0"/>
              <a:t>Attendees will learn how Children’s School Services integrated into new areas of psychiatry.</a:t>
            </a:r>
          </a:p>
          <a:p>
            <a:pPr marL="342900" indent="-342900">
              <a:lnSpc>
                <a:spcPct val="100000"/>
              </a:lnSpc>
              <a:buFont typeface="Arial" panose="020B0604020202020204" pitchFamily="34" charset="0"/>
              <a:buChar char="•"/>
            </a:pPr>
            <a:endParaRPr lang="en-US" sz="1400" dirty="0"/>
          </a:p>
          <a:p>
            <a:pPr marL="342900" indent="-342900">
              <a:lnSpc>
                <a:spcPct val="100000"/>
              </a:lnSpc>
              <a:buFont typeface="Arial" panose="020B0604020202020204" pitchFamily="34" charset="0"/>
              <a:buChar char="•"/>
            </a:pPr>
            <a:r>
              <a:rPr lang="en-US" sz="1400" dirty="0"/>
              <a:t>Attendees will learn how we developed our patient and parent educational history questionnaires and patient transition plans using current research.</a:t>
            </a:r>
          </a:p>
          <a:p>
            <a:pPr marL="342900" indent="-342900">
              <a:lnSpc>
                <a:spcPct val="100000"/>
              </a:lnSpc>
              <a:buFont typeface="Arial" panose="020B0604020202020204" pitchFamily="34" charset="0"/>
              <a:buChar char="•"/>
            </a:pPr>
            <a:endParaRPr lang="en-US" sz="1400" dirty="0"/>
          </a:p>
          <a:p>
            <a:pPr marL="342900" indent="-342900">
              <a:lnSpc>
                <a:spcPct val="100000"/>
              </a:lnSpc>
              <a:buFont typeface="Arial" panose="020B0604020202020204" pitchFamily="34" charset="0"/>
              <a:buChar char="•"/>
            </a:pPr>
            <a:endParaRPr lang="en-US" sz="1400" dirty="0"/>
          </a:p>
          <a:p>
            <a:pPr marL="342900" indent="-342900">
              <a:lnSpc>
                <a:spcPct val="100000"/>
              </a:lnSpc>
              <a:buFont typeface="Arial" panose="020B0604020202020204" pitchFamily="34" charset="0"/>
              <a:buChar char="•"/>
            </a:pPr>
            <a:endParaRPr lang="en-US" sz="1400" dirty="0"/>
          </a:p>
          <a:p>
            <a:endParaRPr lang="en-US" dirty="0"/>
          </a:p>
        </p:txBody>
      </p:sp>
      <p:sp>
        <p:nvSpPr>
          <p:cNvPr id="4" name="Slide Number Placeholder 3">
            <a:extLst>
              <a:ext uri="{FF2B5EF4-FFF2-40B4-BE49-F238E27FC236}">
                <a16:creationId xmlns:a16="http://schemas.microsoft.com/office/drawing/2014/main" id="{E9F941A8-32B1-D17F-54AE-77163E303514}"/>
              </a:ext>
            </a:extLst>
          </p:cNvPr>
          <p:cNvSpPr>
            <a:spLocks noGrp="1"/>
          </p:cNvSpPr>
          <p:nvPr>
            <p:ph type="sldNum" sz="quarter" idx="4"/>
          </p:nvPr>
        </p:nvSpPr>
        <p:spPr/>
        <p:txBody>
          <a:bodyPr/>
          <a:lstStyle/>
          <a:p>
            <a:r>
              <a:rPr lang="en-US" dirty="0"/>
              <a:t>1</a:t>
            </a:r>
          </a:p>
        </p:txBody>
      </p:sp>
    </p:spTree>
    <p:extLst>
      <p:ext uri="{BB962C8B-B14F-4D97-AF65-F5344CB8AC3E}">
        <p14:creationId xmlns:p14="http://schemas.microsoft.com/office/powerpoint/2010/main" val="2165194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A7642-380D-D24B-3B5B-E2374CA2D03C}"/>
              </a:ext>
            </a:extLst>
          </p:cNvPr>
          <p:cNvSpPr>
            <a:spLocks noGrp="1"/>
          </p:cNvSpPr>
          <p:nvPr>
            <p:ph type="body" sz="quarter" idx="11"/>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590D60FF-8F7E-C60E-447A-C449FDF68D91}"/>
              </a:ext>
            </a:extLst>
          </p:cNvPr>
          <p:cNvSpPr>
            <a:spLocks noGrp="1"/>
          </p:cNvSpPr>
          <p:nvPr>
            <p:ph type="body" sz="quarter" idx="13"/>
          </p:nvPr>
        </p:nvSpPr>
        <p:spPr/>
        <p:txBody>
          <a:bodyPr/>
          <a:lstStyle/>
          <a:p>
            <a:r>
              <a:rPr lang="en-US" dirty="0"/>
              <a:t>Ashley Hurse, MA</a:t>
            </a:r>
          </a:p>
          <a:p>
            <a:r>
              <a:rPr lang="en-US" dirty="0">
                <a:hlinkClick r:id="rId2"/>
              </a:rPr>
              <a:t>Ashley.Hurse@childrens.com</a:t>
            </a:r>
            <a:endParaRPr lang="en-US" dirty="0"/>
          </a:p>
          <a:p>
            <a:r>
              <a:rPr lang="en-US" dirty="0"/>
              <a:t>(214)534-3691</a:t>
            </a:r>
          </a:p>
          <a:p>
            <a:endParaRPr lang="en-US" dirty="0"/>
          </a:p>
          <a:p>
            <a:r>
              <a:rPr lang="en-US" dirty="0"/>
              <a:t>Talia Fayson-Anthony, M.Ed.</a:t>
            </a:r>
          </a:p>
          <a:p>
            <a:r>
              <a:rPr lang="en-US" dirty="0">
                <a:hlinkClick r:id="rId3"/>
              </a:rPr>
              <a:t>Talia.Fayson@childrens.com</a:t>
            </a:r>
            <a:endParaRPr lang="en-US" dirty="0"/>
          </a:p>
          <a:p>
            <a:r>
              <a:rPr lang="en-US" dirty="0"/>
              <a:t>(214)537-4765 </a:t>
            </a:r>
          </a:p>
        </p:txBody>
      </p:sp>
    </p:spTree>
    <p:extLst>
      <p:ext uri="{BB962C8B-B14F-4D97-AF65-F5344CB8AC3E}">
        <p14:creationId xmlns:p14="http://schemas.microsoft.com/office/powerpoint/2010/main" val="3684900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651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97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0C83BE-97F5-F71E-F422-BFF8A345749C}"/>
              </a:ext>
            </a:extLst>
          </p:cNvPr>
          <p:cNvSpPr>
            <a:spLocks noGrp="1"/>
          </p:cNvSpPr>
          <p:nvPr>
            <p:ph type="body" sz="quarter" idx="11"/>
          </p:nvPr>
        </p:nvSpPr>
        <p:spPr/>
        <p:txBody>
          <a:bodyPr/>
          <a:lstStyle/>
          <a:p>
            <a:r>
              <a:rPr lang="en-US" dirty="0"/>
              <a:t>Statistics</a:t>
            </a:r>
          </a:p>
        </p:txBody>
      </p:sp>
      <p:sp>
        <p:nvSpPr>
          <p:cNvPr id="3" name="Text Placeholder 2">
            <a:extLst>
              <a:ext uri="{FF2B5EF4-FFF2-40B4-BE49-F238E27FC236}">
                <a16:creationId xmlns:a16="http://schemas.microsoft.com/office/drawing/2014/main" id="{B6E0607F-D637-F721-CC10-3936DD0CF3A1}"/>
              </a:ext>
            </a:extLst>
          </p:cNvPr>
          <p:cNvSpPr>
            <a:spLocks noGrp="1"/>
          </p:cNvSpPr>
          <p:nvPr>
            <p:ph type="body" sz="quarter" idx="13"/>
          </p:nvPr>
        </p:nvSpPr>
        <p:spPr/>
        <p:txBody>
          <a:bodyPr/>
          <a:lstStyle/>
          <a:p>
            <a:pPr marL="342900" indent="-342900">
              <a:buFont typeface="Arial" panose="020B0604020202020204" pitchFamily="34" charset="0"/>
              <a:buChar char="•"/>
            </a:pPr>
            <a:r>
              <a:rPr lang="en-US" dirty="0"/>
              <a:t>National Mental Health Statistics</a:t>
            </a:r>
          </a:p>
          <a:p>
            <a:endParaRPr lang="en-US" dirty="0"/>
          </a:p>
        </p:txBody>
      </p:sp>
      <p:sp>
        <p:nvSpPr>
          <p:cNvPr id="4" name="Slide Number Placeholder 3">
            <a:extLst>
              <a:ext uri="{FF2B5EF4-FFF2-40B4-BE49-F238E27FC236}">
                <a16:creationId xmlns:a16="http://schemas.microsoft.com/office/drawing/2014/main" id="{E9F941A8-32B1-D17F-54AE-77163E303514}"/>
              </a:ext>
            </a:extLst>
          </p:cNvPr>
          <p:cNvSpPr>
            <a:spLocks noGrp="1"/>
          </p:cNvSpPr>
          <p:nvPr>
            <p:ph type="sldNum" sz="quarter" idx="4"/>
          </p:nvPr>
        </p:nvSpPr>
        <p:spPr/>
        <p:txBody>
          <a:bodyPr/>
          <a:lstStyle/>
          <a:p>
            <a:r>
              <a:rPr lang="en-US" dirty="0"/>
              <a:t>2</a:t>
            </a:r>
          </a:p>
        </p:txBody>
      </p:sp>
    </p:spTree>
    <p:extLst>
      <p:ext uri="{BB962C8B-B14F-4D97-AF65-F5344CB8AC3E}">
        <p14:creationId xmlns:p14="http://schemas.microsoft.com/office/powerpoint/2010/main" val="380553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1AE3-252D-9308-B3FD-00BED772FBBE}"/>
              </a:ext>
            </a:extLst>
          </p:cNvPr>
          <p:cNvSpPr>
            <a:spLocks noGrp="1"/>
          </p:cNvSpPr>
          <p:nvPr>
            <p:ph type="body" sz="quarter" idx="11"/>
          </p:nvPr>
        </p:nvSpPr>
        <p:spPr/>
        <p:txBody>
          <a:bodyPr/>
          <a:lstStyle/>
          <a:p>
            <a:r>
              <a:rPr lang="en-US" dirty="0"/>
              <a:t>Mental Health Statistics</a:t>
            </a:r>
          </a:p>
        </p:txBody>
      </p:sp>
      <p:sp>
        <p:nvSpPr>
          <p:cNvPr id="3" name="Text Placeholder 2">
            <a:extLst>
              <a:ext uri="{FF2B5EF4-FFF2-40B4-BE49-F238E27FC236}">
                <a16:creationId xmlns:a16="http://schemas.microsoft.com/office/drawing/2014/main" id="{DDB6A105-406D-C59A-8E57-4E8DD9A783DB}"/>
              </a:ext>
            </a:extLst>
          </p:cNvPr>
          <p:cNvSpPr>
            <a:spLocks noGrp="1"/>
          </p:cNvSpPr>
          <p:nvPr>
            <p:ph type="body" sz="quarter" idx="13"/>
          </p:nvPr>
        </p:nvSpPr>
        <p:spPr/>
        <p:txBody>
          <a:bodyPr/>
          <a:lstStyle/>
          <a:p>
            <a:pPr marL="285750" indent="-285750">
              <a:lnSpc>
                <a:spcPct val="100000"/>
              </a:lnSpc>
              <a:buFont typeface="Arial" panose="020B0604020202020204" pitchFamily="34" charset="0"/>
              <a:buChar char="•"/>
            </a:pPr>
            <a:r>
              <a:rPr lang="en-US" dirty="0"/>
              <a:t>According to the CDC 1 in 6 children, ages 6-17, experience a mental health disorder.</a:t>
            </a:r>
          </a:p>
          <a:p>
            <a:pPr marL="285750" indent="-285750">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According to the state of mental health 2023, “16% of youth suffer from at least one major depressive episode in the past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 the statistics presented only 28% of the youth receive treatment</a:t>
            </a:r>
          </a:p>
          <a:p>
            <a:pPr marL="285750" indent="-285750">
              <a:buFont typeface="Arial" panose="020B0604020202020204" pitchFamily="34" charset="0"/>
              <a:buChar char="•"/>
            </a:pPr>
            <a:endParaRPr lang="en-US" sz="1400" dirty="0">
              <a:latin typeface="Montserrat" panose="00000500000000000000" pitchFamily="2" charset="0"/>
            </a:endParaRPr>
          </a:p>
        </p:txBody>
      </p:sp>
      <p:pic>
        <p:nvPicPr>
          <p:cNvPr id="6" name="Picture 5">
            <a:extLst>
              <a:ext uri="{FF2B5EF4-FFF2-40B4-BE49-F238E27FC236}">
                <a16:creationId xmlns:a16="http://schemas.microsoft.com/office/drawing/2014/main" id="{377FB43D-E549-46F2-4D4A-CA472BE0A3BE}"/>
              </a:ext>
            </a:extLst>
          </p:cNvPr>
          <p:cNvPicPr>
            <a:picLocks noChangeAspect="1"/>
          </p:cNvPicPr>
          <p:nvPr/>
        </p:nvPicPr>
        <p:blipFill>
          <a:blip r:embed="rId2"/>
          <a:stretch>
            <a:fillRect/>
          </a:stretch>
        </p:blipFill>
        <p:spPr>
          <a:xfrm>
            <a:off x="2496759" y="4421424"/>
            <a:ext cx="2826613" cy="2006009"/>
          </a:xfrm>
          <a:prstGeom prst="rect">
            <a:avLst/>
          </a:prstGeom>
        </p:spPr>
      </p:pic>
    </p:spTree>
    <p:extLst>
      <p:ext uri="{BB962C8B-B14F-4D97-AF65-F5344CB8AC3E}">
        <p14:creationId xmlns:p14="http://schemas.microsoft.com/office/powerpoint/2010/main" val="167015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5CF20D-8021-438A-AB99-CC84C7E5D716}"/>
              </a:ext>
            </a:extLst>
          </p:cNvPr>
          <p:cNvSpPr>
            <a:spLocks noGrp="1"/>
          </p:cNvSpPr>
          <p:nvPr>
            <p:ph type="sldNum" sz="quarter" idx="4"/>
          </p:nvPr>
        </p:nvSpPr>
        <p:spPr/>
        <p:txBody>
          <a:bodyPr/>
          <a:lstStyle/>
          <a:p>
            <a:fld id="{4D424DA8-E41A-B94F-9E3D-E487E5F2D87F}" type="slidenum">
              <a:rPr lang="en-US" smtClean="0"/>
              <a:pPr/>
              <a:t>7</a:t>
            </a:fld>
            <a:endParaRPr lang="en-US" dirty="0"/>
          </a:p>
        </p:txBody>
      </p:sp>
      <p:sp>
        <p:nvSpPr>
          <p:cNvPr id="5" name="Text Placeholder 4">
            <a:extLst>
              <a:ext uri="{FF2B5EF4-FFF2-40B4-BE49-F238E27FC236}">
                <a16:creationId xmlns:a16="http://schemas.microsoft.com/office/drawing/2014/main" id="{1AED9FD4-CD2D-614E-CE9E-9E34E4C03B4B}"/>
              </a:ext>
            </a:extLst>
          </p:cNvPr>
          <p:cNvSpPr>
            <a:spLocks noGrp="1"/>
          </p:cNvSpPr>
          <p:nvPr>
            <p:ph type="body" sz="quarter" idx="57"/>
          </p:nvPr>
        </p:nvSpPr>
        <p:spPr/>
        <p:txBody>
          <a:bodyPr/>
          <a:lstStyle/>
          <a:p>
            <a:r>
              <a:rPr lang="en-US" dirty="0"/>
              <a:t>Mental Health Statistics</a:t>
            </a:r>
          </a:p>
        </p:txBody>
      </p:sp>
      <p:sp>
        <p:nvSpPr>
          <p:cNvPr id="3" name="Text Placeholder 2">
            <a:extLst>
              <a:ext uri="{FF2B5EF4-FFF2-40B4-BE49-F238E27FC236}">
                <a16:creationId xmlns:a16="http://schemas.microsoft.com/office/drawing/2014/main" id="{DDB6A105-406D-C59A-8E57-4E8DD9A783DB}"/>
              </a:ext>
            </a:extLst>
          </p:cNvPr>
          <p:cNvSpPr>
            <a:spLocks noGrp="1"/>
          </p:cNvSpPr>
          <p:nvPr>
            <p:ph type="body" sz="quarter" idx="23"/>
          </p:nvPr>
        </p:nvSpPr>
        <p:spPr/>
        <p:txBody>
          <a:bodyPr/>
          <a:lstStyle/>
          <a:p>
            <a:pPr marL="285750" indent="-285750">
              <a:lnSpc>
                <a:spcPct val="100000"/>
              </a:lnSpc>
              <a:buFont typeface="Arial" panose="020B0604020202020204" pitchFamily="34" charset="0"/>
              <a:buChar char="•"/>
            </a:pPr>
            <a:r>
              <a:rPr lang="en-US" dirty="0">
                <a:latin typeface="Montserrat"/>
                <a:cs typeface="Arial"/>
              </a:rPr>
              <a:t>It is estimated, that in the US and Canada, one-third of students are re-hospitalized in a year without proper support after discharging from mental health treatment facility.</a:t>
            </a:r>
            <a:r>
              <a:rPr lang="en-US" b="1" i="1" dirty="0">
                <a:solidFill>
                  <a:srgbClr val="FF0000"/>
                </a:solidFill>
                <a:latin typeface="Montserrat"/>
                <a:cs typeface="Arial"/>
              </a:rPr>
              <a:t> This includes school transition support</a:t>
            </a:r>
            <a:endParaRPr lang="en-US" b="1" i="1" dirty="0">
              <a:solidFill>
                <a:srgbClr val="FF0000"/>
              </a:solidFill>
            </a:endParaRPr>
          </a:p>
          <a:p>
            <a:pPr marL="0" lvl="1" indent="-285750">
              <a:buFont typeface="Arial" panose="020B0604020202020204" pitchFamily="34" charset="0"/>
              <a:buChar char="•"/>
            </a:pPr>
            <a:endParaRPr lang="en-US" sz="1400" dirty="0">
              <a:latin typeface="Montserrat" panose="00000500000000000000" pitchFamily="2" charset="0"/>
            </a:endParaRPr>
          </a:p>
          <a:p>
            <a:pPr marL="285750" lvl="1" indent="-285750">
              <a:buFont typeface="Arial" panose="020B0604020202020204" pitchFamily="34" charset="0"/>
              <a:buChar char="•"/>
            </a:pPr>
            <a:r>
              <a:rPr lang="en-US" sz="2000" dirty="0">
                <a:latin typeface="Montserrat"/>
                <a:cs typeface="Arial"/>
              </a:rPr>
              <a:t>According to the article “Associated With Child and Youth Mental Health Readmissions from a US National Database”:</a:t>
            </a:r>
          </a:p>
          <a:p>
            <a:pPr marL="742950" lvl="2" indent="-285750">
              <a:buFont typeface="Arial" panose="020B0604020202020204" pitchFamily="34" charset="0"/>
              <a:buChar char="•"/>
            </a:pPr>
            <a:r>
              <a:rPr lang="en-US" sz="2000" dirty="0">
                <a:latin typeface="Montserrat"/>
                <a:cs typeface="Arial"/>
              </a:rPr>
              <a:t>Even though it is true that relapses happen and leads to hospital readmission, rates of 30-day readmissions for youth have been found to be as high as 10% to 14%.</a:t>
            </a:r>
          </a:p>
          <a:p>
            <a:pPr marL="457200" lvl="2"/>
            <a:r>
              <a:rPr lang="en-US" sz="2000" dirty="0">
                <a:latin typeface="Montserrat"/>
                <a:cs typeface="Arial"/>
              </a:rPr>
              <a:t> 	</a:t>
            </a:r>
          </a:p>
        </p:txBody>
      </p:sp>
      <p:sp>
        <p:nvSpPr>
          <p:cNvPr id="2" name="Text Placeholder 1">
            <a:extLst>
              <a:ext uri="{FF2B5EF4-FFF2-40B4-BE49-F238E27FC236}">
                <a16:creationId xmlns:a16="http://schemas.microsoft.com/office/drawing/2014/main" id="{33101AE3-252D-9308-B3FD-00BED772FBBE}"/>
              </a:ext>
            </a:extLst>
          </p:cNvPr>
          <p:cNvSpPr>
            <a:spLocks noGrp="1"/>
          </p:cNvSpPr>
          <p:nvPr>
            <p:ph type="body" sz="quarter" idx="22"/>
          </p:nvPr>
        </p:nvSpPr>
        <p:spPr/>
        <p:txBody>
          <a:bodyPr>
            <a:normAutofit fontScale="85000" lnSpcReduction="20000"/>
          </a:bodyPr>
          <a:lstStyle/>
          <a:p>
            <a:r>
              <a:rPr lang="en-US" dirty="0"/>
              <a:t>Mental Health Statistics</a:t>
            </a:r>
          </a:p>
        </p:txBody>
      </p:sp>
    </p:spTree>
    <p:extLst>
      <p:ext uri="{BB962C8B-B14F-4D97-AF65-F5344CB8AC3E}">
        <p14:creationId xmlns:p14="http://schemas.microsoft.com/office/powerpoint/2010/main" val="222078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91B3A0-4BAD-B4BA-C264-B3B1600B48D5}"/>
              </a:ext>
            </a:extLst>
          </p:cNvPr>
          <p:cNvSpPr>
            <a:spLocks noGrp="1"/>
          </p:cNvSpPr>
          <p:nvPr>
            <p:ph type="sldNum" sz="quarter" idx="4"/>
          </p:nvPr>
        </p:nvSpPr>
        <p:spPr/>
        <p:txBody>
          <a:bodyPr/>
          <a:lstStyle/>
          <a:p>
            <a:r>
              <a:rPr lang="en-US" dirty="0"/>
              <a:t>#</a:t>
            </a:r>
          </a:p>
        </p:txBody>
      </p:sp>
      <p:sp>
        <p:nvSpPr>
          <p:cNvPr id="7" name="Text Placeholder 6">
            <a:extLst>
              <a:ext uri="{FF2B5EF4-FFF2-40B4-BE49-F238E27FC236}">
                <a16:creationId xmlns:a16="http://schemas.microsoft.com/office/drawing/2014/main" id="{D0B93BBD-762C-0396-6CBD-5E755F31BF87}"/>
              </a:ext>
            </a:extLst>
          </p:cNvPr>
          <p:cNvSpPr>
            <a:spLocks noGrp="1"/>
          </p:cNvSpPr>
          <p:nvPr>
            <p:ph type="body" sz="quarter" idx="57"/>
          </p:nvPr>
        </p:nvSpPr>
        <p:spPr/>
        <p:txBody>
          <a:bodyPr/>
          <a:lstStyle/>
          <a:p>
            <a:r>
              <a:rPr lang="en-US" dirty="0"/>
              <a:t>Mental Health </a:t>
            </a:r>
            <a:r>
              <a:rPr lang="en-US" dirty="0" err="1"/>
              <a:t>Sstatistics</a:t>
            </a:r>
            <a:endParaRPr lang="en-US" dirty="0"/>
          </a:p>
        </p:txBody>
      </p:sp>
      <p:sp>
        <p:nvSpPr>
          <p:cNvPr id="6" name="Text Placeholder 5">
            <a:extLst>
              <a:ext uri="{FF2B5EF4-FFF2-40B4-BE49-F238E27FC236}">
                <a16:creationId xmlns:a16="http://schemas.microsoft.com/office/drawing/2014/main" id="{26CF79EE-734C-75F9-8932-0402084ABD71}"/>
              </a:ext>
            </a:extLst>
          </p:cNvPr>
          <p:cNvSpPr>
            <a:spLocks noGrp="1"/>
          </p:cNvSpPr>
          <p:nvPr>
            <p:ph type="body" sz="quarter" idx="22"/>
          </p:nvPr>
        </p:nvSpPr>
        <p:spPr>
          <a:xfrm>
            <a:off x="1237543" y="1343675"/>
            <a:ext cx="7652004" cy="852014"/>
          </a:xfrm>
        </p:spPr>
        <p:txBody>
          <a:bodyPr>
            <a:normAutofit fontScale="62500" lnSpcReduction="20000"/>
          </a:bodyPr>
          <a:lstStyle/>
          <a:p>
            <a:r>
              <a:rPr lang="en-US" dirty="0"/>
              <a:t>America’s youth and the challenges to their mental health </a:t>
            </a:r>
          </a:p>
          <a:p>
            <a:endParaRPr lang="en-US" dirty="0"/>
          </a:p>
        </p:txBody>
      </p:sp>
      <p:pic>
        <p:nvPicPr>
          <p:cNvPr id="5" name="Online Media 4" title="America’s youth and the challenges to their mental health | GMA">
            <a:hlinkClick r:id="" action="ppaction://media"/>
            <a:extLst>
              <a:ext uri="{FF2B5EF4-FFF2-40B4-BE49-F238E27FC236}">
                <a16:creationId xmlns:a16="http://schemas.microsoft.com/office/drawing/2014/main" id="{99082887-63F6-5B9B-E495-3DD8C8DB1E96}"/>
              </a:ext>
            </a:extLst>
          </p:cNvPr>
          <p:cNvPicPr>
            <a:picLocks noRot="1" noChangeAspect="1"/>
          </p:cNvPicPr>
          <p:nvPr>
            <a:videoFile r:link="rId1"/>
          </p:nvPr>
        </p:nvPicPr>
        <p:blipFill>
          <a:blip r:embed="rId3"/>
          <a:stretch>
            <a:fillRect/>
          </a:stretch>
        </p:blipFill>
        <p:spPr>
          <a:xfrm>
            <a:off x="1045631" y="1618762"/>
            <a:ext cx="8330381" cy="4477238"/>
          </a:xfrm>
          <a:prstGeom prst="rect">
            <a:avLst/>
          </a:prstGeom>
        </p:spPr>
      </p:pic>
    </p:spTree>
    <p:extLst>
      <p:ext uri="{BB962C8B-B14F-4D97-AF65-F5344CB8AC3E}">
        <p14:creationId xmlns:p14="http://schemas.microsoft.com/office/powerpoint/2010/main" val="85231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3EA8F3-CB0A-EFE9-9245-59A18626256F}"/>
              </a:ext>
            </a:extLst>
          </p:cNvPr>
          <p:cNvSpPr>
            <a:spLocks noGrp="1"/>
          </p:cNvSpPr>
          <p:nvPr>
            <p:ph type="body" sz="quarter" idx="11"/>
          </p:nvPr>
        </p:nvSpPr>
        <p:spPr/>
        <p:txBody>
          <a:bodyPr/>
          <a:lstStyle/>
          <a:p>
            <a:r>
              <a:rPr lang="en-US" dirty="0"/>
              <a:t>Hmmmm…</a:t>
            </a:r>
          </a:p>
        </p:txBody>
      </p:sp>
      <p:sp>
        <p:nvSpPr>
          <p:cNvPr id="3" name="Text Placeholder 2">
            <a:extLst>
              <a:ext uri="{FF2B5EF4-FFF2-40B4-BE49-F238E27FC236}">
                <a16:creationId xmlns:a16="http://schemas.microsoft.com/office/drawing/2014/main" id="{235E4C92-7E17-615A-7671-1605F49C7ADF}"/>
              </a:ext>
            </a:extLst>
          </p:cNvPr>
          <p:cNvSpPr>
            <a:spLocks noGrp="1"/>
          </p:cNvSpPr>
          <p:nvPr>
            <p:ph type="body" sz="quarter" idx="13"/>
          </p:nvPr>
        </p:nvSpPr>
        <p:spPr/>
        <p:txBody>
          <a:bodyPr/>
          <a:lstStyle/>
          <a:p>
            <a:pPr algn="ctr">
              <a:lnSpc>
                <a:spcPct val="100000"/>
              </a:lnSpc>
            </a:pPr>
            <a:r>
              <a:rPr lang="en-US" sz="2800" i="1" dirty="0">
                <a:latin typeface="Montserrat"/>
                <a:cs typeface="Arial"/>
              </a:rPr>
              <a:t>How can this statistical information and research be utilized to enhance school psychiatric programs?</a:t>
            </a:r>
            <a:endParaRPr lang="en-US" sz="2400" dirty="0"/>
          </a:p>
        </p:txBody>
      </p:sp>
      <p:sp>
        <p:nvSpPr>
          <p:cNvPr id="4" name="Slide Number Placeholder 3">
            <a:extLst>
              <a:ext uri="{FF2B5EF4-FFF2-40B4-BE49-F238E27FC236}">
                <a16:creationId xmlns:a16="http://schemas.microsoft.com/office/drawing/2014/main" id="{11559068-4BFD-BDA9-4426-4FD7FDBA3420}"/>
              </a:ext>
            </a:extLst>
          </p:cNvPr>
          <p:cNvSpPr>
            <a:spLocks noGrp="1"/>
          </p:cNvSpPr>
          <p:nvPr>
            <p:ph type="sldNum" sz="quarter" idx="4"/>
          </p:nvPr>
        </p:nvSpPr>
        <p:spPr/>
        <p:txBody>
          <a:bodyPr/>
          <a:lstStyle/>
          <a:p>
            <a:fld id="{4D424DA8-E41A-B94F-9E3D-E487E5F2D87F}" type="slidenum">
              <a:rPr lang="en-US" smtClean="0"/>
              <a:pPr/>
              <a:t>9</a:t>
            </a:fld>
            <a:endParaRPr lang="en-US" dirty="0"/>
          </a:p>
        </p:txBody>
      </p:sp>
      <p:pic>
        <p:nvPicPr>
          <p:cNvPr id="6" name="Picture 5">
            <a:extLst>
              <a:ext uri="{FF2B5EF4-FFF2-40B4-BE49-F238E27FC236}">
                <a16:creationId xmlns:a16="http://schemas.microsoft.com/office/drawing/2014/main" id="{33780E61-3E0B-D955-DBD5-22BEFBC3B0F1}"/>
              </a:ext>
            </a:extLst>
          </p:cNvPr>
          <p:cNvPicPr>
            <a:picLocks noChangeAspect="1"/>
          </p:cNvPicPr>
          <p:nvPr/>
        </p:nvPicPr>
        <p:blipFill>
          <a:blip r:embed="rId2">
            <a:alphaModFix amt="80000"/>
            <a:extLst>
              <a:ext uri="{BEBA8EAE-BF5A-486C-A8C5-ECC9F3942E4B}">
                <a14:imgProps xmlns:a14="http://schemas.microsoft.com/office/drawing/2010/main">
                  <a14:imgLayer r:embed="rId3">
                    <a14:imgEffect>
                      <a14:saturation sat="138000"/>
                    </a14:imgEffect>
                    <a14:imgEffect>
                      <a14:brightnessContrast contrast="-2000"/>
                    </a14:imgEffect>
                  </a14:imgLayer>
                </a14:imgProps>
              </a:ext>
            </a:extLst>
          </a:blip>
          <a:stretch>
            <a:fillRect/>
          </a:stretch>
        </p:blipFill>
        <p:spPr>
          <a:xfrm>
            <a:off x="1194260" y="3886200"/>
            <a:ext cx="3364637" cy="2564473"/>
          </a:xfrm>
          <a:prstGeom prst="rect">
            <a:avLst/>
          </a:prstGeom>
          <a:effectLst>
            <a:outerShdw blurRad="50800" dist="419100" dir="2700000">
              <a:srgbClr val="000000">
                <a:alpha val="40000"/>
              </a:srgbClr>
            </a:outerShdw>
          </a:effectLst>
        </p:spPr>
      </p:pic>
    </p:spTree>
    <p:extLst>
      <p:ext uri="{BB962C8B-B14F-4D97-AF65-F5344CB8AC3E}">
        <p14:creationId xmlns:p14="http://schemas.microsoft.com/office/powerpoint/2010/main" val="3480703170"/>
      </p:ext>
    </p:extLst>
  </p:cSld>
  <p:clrMapOvr>
    <a:masterClrMapping/>
  </p:clrMapOvr>
</p:sld>
</file>

<file path=ppt/theme/theme1.xml><?xml version="1.0" encoding="utf-8"?>
<a:theme xmlns:a="http://schemas.openxmlformats.org/drawingml/2006/main" name="ChronicleVTI">
  <a:themeElements>
    <a:clrScheme name="ChronicleVTI">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VTI">
      <a:majorFont>
        <a:latin typeface="Univers Condensed"/>
        <a:ea typeface=""/>
        <a:cs typeface=""/>
      </a:majorFont>
      <a:minorFont>
        <a:latin typeface="Calisto MT" panose="02040603050505030304"/>
        <a:ea typeface=""/>
        <a:cs typeface=""/>
      </a:minorFont>
    </a:fontScheme>
    <a:fmtScheme name="Chronicl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34FD3B1-53CD-4A5C-943C-C44DFF248C3E}" vid="{19A790DA-2E4D-4134-98A6-7DECB1A1B8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2DC49C517D43429FDA80875A333D26" ma:contentTypeVersion="386" ma:contentTypeDescription="Create a new document." ma:contentTypeScope="" ma:versionID="14c8f1ffe0c4886fa4f0ac62eecd2ba6">
  <xsd:schema xmlns:xsd="http://www.w3.org/2001/XMLSchema" xmlns:xs="http://www.w3.org/2001/XMLSchema" xmlns:p="http://schemas.microsoft.com/office/2006/metadata/properties" xmlns:ns2="ba969d87-4202-4a74-9440-e9e5eb7b3b45" xmlns:ns3="6a9a2395-8b40-4104-a010-2ddff2100524" targetNamespace="http://schemas.microsoft.com/office/2006/metadata/properties" ma:root="true" ma:fieldsID="ff97ea3b69097726cee37fec19d94852" ns2:_="" ns3:_="">
    <xsd:import namespace="ba969d87-4202-4a74-9440-e9e5eb7b3b45"/>
    <xsd:import namespace="6a9a2395-8b40-4104-a010-2ddff210052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69d87-4202-4a74-9440-e9e5eb7b3b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9a2395-8b40-4104-a010-2ddff21005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a969d87-4202-4a74-9440-e9e5eb7b3b45">VXW4PD2334PZ-1268992630-37</_dlc_DocId>
    <_dlc_DocIdUrl xmlns="ba969d87-4202-4a74-9440-e9e5eb7b3b45">
      <Url>https://dallaschildrens.sharepoint.com/brand-templates/_layouts/15/DocIdRedir.aspx?ID=VXW4PD2334PZ-1268992630-37</Url>
      <Description>VXW4PD2334PZ-1268992630-37</Description>
    </_dlc_DocIdUrl>
    <SharedWithUsers xmlns="ba969d87-4202-4a74-9440-e9e5eb7b3b45">
      <UserInfo>
        <DisplayName>Kristin Cummins</DisplayName>
        <AccountId>27427</AccountId>
        <AccountType/>
      </UserInfo>
      <UserInfo>
        <DisplayName>Charlie Foster</DisplayName>
        <AccountId>27599</AccountId>
        <AccountType/>
      </UserInfo>
      <UserInfo>
        <DisplayName>Tarrin Degrate</DisplayName>
        <AccountId>31102</AccountId>
        <AccountType/>
      </UserInfo>
      <UserInfo>
        <DisplayName>Elizabeth Walsh</DisplayName>
        <AccountId>23965</AccountId>
        <AccountType/>
      </UserInfo>
    </SharedWithUsers>
  </documentManagement>
</p:properties>
</file>

<file path=customXml/itemProps1.xml><?xml version="1.0" encoding="utf-8"?>
<ds:datastoreItem xmlns:ds="http://schemas.openxmlformats.org/officeDocument/2006/customXml" ds:itemID="{7C73A941-576A-4CB5-BAAD-B29C93E13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969d87-4202-4a74-9440-e9e5eb7b3b45"/>
    <ds:schemaRef ds:uri="6a9a2395-8b40-4104-a010-2ddff21005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7E9D7-F5FC-42DF-856C-272E7BF4ACA1}">
  <ds:schemaRefs>
    <ds:schemaRef ds:uri="http://schemas.microsoft.com/sharepoint/events"/>
  </ds:schemaRefs>
</ds:datastoreItem>
</file>

<file path=customXml/itemProps3.xml><?xml version="1.0" encoding="utf-8"?>
<ds:datastoreItem xmlns:ds="http://schemas.openxmlformats.org/officeDocument/2006/customXml" ds:itemID="{63D6020C-B98B-427F-B302-90F43FD02B91}">
  <ds:schemaRefs>
    <ds:schemaRef ds:uri="http://schemas.microsoft.com/sharepoint/v3/contenttype/forms"/>
  </ds:schemaRefs>
</ds:datastoreItem>
</file>

<file path=customXml/itemProps4.xml><?xml version="1.0" encoding="utf-8"?>
<ds:datastoreItem xmlns:ds="http://schemas.openxmlformats.org/officeDocument/2006/customXml" ds:itemID="{C0A92479-55C1-4478-B180-B86A5C26E9D4}">
  <ds:schemaRefs>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6a9a2395-8b40-4104-a010-2ddff2100524"/>
    <ds:schemaRef ds:uri="ba969d87-4202-4a74-9440-e9e5eb7b3b45"/>
  </ds:schemaRefs>
</ds:datastoreItem>
</file>

<file path=docProps/app.xml><?xml version="1.0" encoding="utf-8"?>
<Properties xmlns="http://schemas.openxmlformats.org/officeDocument/2006/extended-properties" xmlns:vt="http://schemas.openxmlformats.org/officeDocument/2006/docPropsVTypes">
  <TotalTime>12862</TotalTime>
  <Words>2120</Words>
  <Application>Microsoft Office PowerPoint</Application>
  <PresentationFormat>Widescreen</PresentationFormat>
  <Paragraphs>267</Paragraphs>
  <Slides>42</Slides>
  <Notes>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Montserrat SemiBold</vt:lpstr>
      <vt:lpstr>Calisto MT</vt:lpstr>
      <vt:lpstr>arial</vt:lpstr>
      <vt:lpstr>Courier New</vt:lpstr>
      <vt:lpstr>arial</vt:lpstr>
      <vt:lpstr>Univers Condensed</vt:lpstr>
      <vt:lpstr>Montserrat</vt:lpstr>
      <vt:lpstr>Wingdings</vt:lpstr>
      <vt:lpstr>Montserrat Medium</vt:lpstr>
      <vt:lpstr>ChronicleVTI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we apply these practices at Children’s?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Visual Expression Presentation (download a copy)</dc:title>
  <dc:creator>Joni Thomas</dc:creator>
  <cp:lastModifiedBy>Ashley Hurse</cp:lastModifiedBy>
  <cp:revision>414</cp:revision>
  <cp:lastPrinted>2023-08-18T18:46:06Z</cp:lastPrinted>
  <dcterms:created xsi:type="dcterms:W3CDTF">2021-06-01T13:57:14Z</dcterms:created>
  <dcterms:modified xsi:type="dcterms:W3CDTF">2024-05-02T23:57:10Z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0x0101005B2DC49C517D43429FDA80875A333D26</vt:lpwstr>
  </property>
  <property fmtid="{D5CDD505-2E9C-101B-9397-08002B2CF9AE}" pid="3" name="_dlc_DocIdItemGuid">
    <vt:lpwstr>a13f4add-de04-428b-ae31-805ae314e435</vt:lpwstr>
  </property>
</Properties>
</file>